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5"/>
  </p:notesMasterIdLst>
  <p:handoutMasterIdLst>
    <p:handoutMasterId r:id="rId16"/>
  </p:handoutMasterIdLst>
  <p:sldIdLst>
    <p:sldId id="266" r:id="rId5"/>
    <p:sldId id="267" r:id="rId6"/>
    <p:sldId id="281" r:id="rId7"/>
    <p:sldId id="269" r:id="rId8"/>
    <p:sldId id="275" r:id="rId9"/>
    <p:sldId id="271" r:id="rId10"/>
    <p:sldId id="272" r:id="rId11"/>
    <p:sldId id="273" r:id="rId12"/>
    <p:sldId id="277" r:id="rId13"/>
    <p:sldId id="278" r:id="rId14"/>
  </p:sldIdLst>
  <p:sldSz cx="9144000" cy="6858000" type="screen4x3"/>
  <p:notesSz cx="7010400" cy="915987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682">
          <p15:clr>
            <a:srgbClr val="A4A3A4"/>
          </p15:clr>
        </p15:guide>
        <p15:guide id="2" pos="576">
          <p15:clr>
            <a:srgbClr val="A4A3A4"/>
          </p15:clr>
        </p15:guide>
      </p15:sldGuideLst>
    </p:ext>
    <p:ext uri="{2D200454-40CA-4A62-9FC3-DE9A4176ACB9}">
      <p15:notesGuideLst xmlns:p15="http://schemas.microsoft.com/office/powerpoint/2012/main">
        <p15:guide id="1" orient="horz" pos="2885">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5F5F5F"/>
    <a:srgbClr val="EAEAEA"/>
    <a:srgbClr val="DDDDDD"/>
    <a:srgbClr val="0000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14" autoAdjust="0"/>
    <p:restoredTop sz="89505" autoAdjust="0"/>
  </p:normalViewPr>
  <p:slideViewPr>
    <p:cSldViewPr snapToGrid="0">
      <p:cViewPr varScale="1">
        <p:scale>
          <a:sx n="116" d="100"/>
          <a:sy n="116" d="100"/>
        </p:scale>
        <p:origin x="768" y="184"/>
      </p:cViewPr>
      <p:guideLst>
        <p:guide orient="horz" pos="2682"/>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4" d="100"/>
          <a:sy n="54" d="100"/>
        </p:scale>
        <p:origin x="-1878" y="-84"/>
      </p:cViewPr>
      <p:guideLst>
        <p:guide orient="horz" pos="2885"/>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02640" cy="452669"/>
          </a:xfrm>
          <a:prstGeom prst="rect">
            <a:avLst/>
          </a:prstGeom>
          <a:noFill/>
          <a:ln w="9525">
            <a:noFill/>
            <a:miter lim="800000"/>
            <a:headEnd/>
            <a:tailEnd/>
          </a:ln>
          <a:effectLst/>
        </p:spPr>
        <p:txBody>
          <a:bodyPr vert="horz" wrap="square" lIns="92072" tIns="46036" rIns="92072" bIns="46036" numCol="1" anchor="t" anchorCtr="0" compatLnSpc="1">
            <a:prstTxWarp prst="textNoShape">
              <a:avLst/>
            </a:prstTxWarp>
          </a:bodyPr>
          <a:lstStyle>
            <a:lvl1pPr defTabSz="920750">
              <a:defRPr sz="1200"/>
            </a:lvl1pPr>
          </a:lstStyle>
          <a:p>
            <a:pPr>
              <a:defRPr/>
            </a:pPr>
            <a:endParaRPr lang="en-US" dirty="0"/>
          </a:p>
        </p:txBody>
      </p:sp>
      <p:sp>
        <p:nvSpPr>
          <p:cNvPr id="11267" name="Rectangle 3"/>
          <p:cNvSpPr>
            <a:spLocks noGrp="1" noChangeArrowheads="1"/>
          </p:cNvSpPr>
          <p:nvPr>
            <p:ph type="dt" sz="quarter" idx="1"/>
          </p:nvPr>
        </p:nvSpPr>
        <p:spPr bwMode="auto">
          <a:xfrm>
            <a:off x="4006170" y="0"/>
            <a:ext cx="3002640" cy="452669"/>
          </a:xfrm>
          <a:prstGeom prst="rect">
            <a:avLst/>
          </a:prstGeom>
          <a:noFill/>
          <a:ln w="9525">
            <a:noFill/>
            <a:miter lim="800000"/>
            <a:headEnd/>
            <a:tailEnd/>
          </a:ln>
          <a:effectLst/>
        </p:spPr>
        <p:txBody>
          <a:bodyPr vert="horz" wrap="square" lIns="92072" tIns="46036" rIns="92072" bIns="46036" numCol="1" anchor="t" anchorCtr="0" compatLnSpc="1">
            <a:prstTxWarp prst="textNoShape">
              <a:avLst/>
            </a:prstTxWarp>
          </a:bodyPr>
          <a:lstStyle>
            <a:lvl1pPr algn="r" defTabSz="920750">
              <a:defRPr sz="1200"/>
            </a:lvl1pPr>
          </a:lstStyle>
          <a:p>
            <a:pPr>
              <a:defRPr/>
            </a:pPr>
            <a:endParaRPr lang="en-US" dirty="0"/>
          </a:p>
        </p:txBody>
      </p:sp>
      <p:sp>
        <p:nvSpPr>
          <p:cNvPr id="11268" name="Rectangle 4"/>
          <p:cNvSpPr>
            <a:spLocks noGrp="1" noChangeArrowheads="1"/>
          </p:cNvSpPr>
          <p:nvPr>
            <p:ph type="ftr" sz="quarter" idx="2"/>
          </p:nvPr>
        </p:nvSpPr>
        <p:spPr bwMode="auto">
          <a:xfrm>
            <a:off x="0" y="8694677"/>
            <a:ext cx="3002640" cy="452668"/>
          </a:xfrm>
          <a:prstGeom prst="rect">
            <a:avLst/>
          </a:prstGeom>
          <a:noFill/>
          <a:ln w="9525">
            <a:noFill/>
            <a:miter lim="800000"/>
            <a:headEnd/>
            <a:tailEnd/>
          </a:ln>
          <a:effectLst/>
        </p:spPr>
        <p:txBody>
          <a:bodyPr vert="horz" wrap="square" lIns="92072" tIns="46036" rIns="92072" bIns="46036" numCol="1" anchor="b" anchorCtr="0" compatLnSpc="1">
            <a:prstTxWarp prst="textNoShape">
              <a:avLst/>
            </a:prstTxWarp>
          </a:bodyPr>
          <a:lstStyle>
            <a:lvl1pPr defTabSz="920750">
              <a:defRPr sz="1200"/>
            </a:lvl1pPr>
          </a:lstStyle>
          <a:p>
            <a:pPr>
              <a:defRPr/>
            </a:pPr>
            <a:endParaRPr lang="en-US" dirty="0"/>
          </a:p>
        </p:txBody>
      </p:sp>
      <p:sp>
        <p:nvSpPr>
          <p:cNvPr id="11269" name="Rectangle 5"/>
          <p:cNvSpPr>
            <a:spLocks noGrp="1" noChangeArrowheads="1"/>
          </p:cNvSpPr>
          <p:nvPr>
            <p:ph type="sldNum" sz="quarter" idx="3"/>
          </p:nvPr>
        </p:nvSpPr>
        <p:spPr bwMode="auto">
          <a:xfrm>
            <a:off x="4006170" y="8694677"/>
            <a:ext cx="3002640" cy="452668"/>
          </a:xfrm>
          <a:prstGeom prst="rect">
            <a:avLst/>
          </a:prstGeom>
          <a:noFill/>
          <a:ln w="9525">
            <a:noFill/>
            <a:miter lim="800000"/>
            <a:headEnd/>
            <a:tailEnd/>
          </a:ln>
          <a:effectLst/>
        </p:spPr>
        <p:txBody>
          <a:bodyPr vert="horz" wrap="square" lIns="92072" tIns="46036" rIns="92072" bIns="46036" numCol="1" anchor="b" anchorCtr="0" compatLnSpc="1">
            <a:prstTxWarp prst="textNoShape">
              <a:avLst/>
            </a:prstTxWarp>
          </a:bodyPr>
          <a:lstStyle>
            <a:lvl1pPr algn="r" defTabSz="920750">
              <a:defRPr sz="1200"/>
            </a:lvl1pPr>
          </a:lstStyle>
          <a:p>
            <a:pPr>
              <a:defRPr/>
            </a:pPr>
            <a:fld id="{2E455ED6-01F1-404D-8C81-E36C215FEDD7}" type="slidenum">
              <a:rPr lang="en-US"/>
              <a:pPr>
                <a:defRPr/>
              </a:pPr>
              <a:t>‹#›</a:t>
            </a:fld>
            <a:endParaRPr lang="en-US" dirty="0"/>
          </a:p>
        </p:txBody>
      </p:sp>
    </p:spTree>
    <p:extLst>
      <p:ext uri="{BB962C8B-B14F-4D97-AF65-F5344CB8AC3E}">
        <p14:creationId xmlns:p14="http://schemas.microsoft.com/office/powerpoint/2010/main" val="2439453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02640" cy="452669"/>
          </a:xfrm>
          <a:prstGeom prst="rect">
            <a:avLst/>
          </a:prstGeom>
          <a:noFill/>
          <a:ln w="9525">
            <a:noFill/>
            <a:miter lim="800000"/>
            <a:headEnd/>
            <a:tailEnd/>
          </a:ln>
          <a:effectLst/>
        </p:spPr>
        <p:txBody>
          <a:bodyPr vert="horz" wrap="square" lIns="92072" tIns="46036" rIns="92072" bIns="46036" numCol="1" anchor="t" anchorCtr="0" compatLnSpc="1">
            <a:prstTxWarp prst="textNoShape">
              <a:avLst/>
            </a:prstTxWarp>
          </a:bodyPr>
          <a:lstStyle>
            <a:lvl1pPr defTabSz="920750">
              <a:defRPr sz="1200"/>
            </a:lvl1pPr>
          </a:lstStyle>
          <a:p>
            <a:pPr>
              <a:defRPr/>
            </a:pPr>
            <a:endParaRPr lang="en-US" dirty="0"/>
          </a:p>
        </p:txBody>
      </p:sp>
      <p:sp>
        <p:nvSpPr>
          <p:cNvPr id="13315" name="Rectangle 3"/>
          <p:cNvSpPr>
            <a:spLocks noGrp="1" noChangeArrowheads="1"/>
          </p:cNvSpPr>
          <p:nvPr>
            <p:ph type="dt" idx="1"/>
          </p:nvPr>
        </p:nvSpPr>
        <p:spPr bwMode="auto">
          <a:xfrm>
            <a:off x="4006170" y="0"/>
            <a:ext cx="3002640" cy="452669"/>
          </a:xfrm>
          <a:prstGeom prst="rect">
            <a:avLst/>
          </a:prstGeom>
          <a:noFill/>
          <a:ln w="9525">
            <a:noFill/>
            <a:miter lim="800000"/>
            <a:headEnd/>
            <a:tailEnd/>
          </a:ln>
          <a:effectLst/>
        </p:spPr>
        <p:txBody>
          <a:bodyPr vert="horz" wrap="square" lIns="92072" tIns="46036" rIns="92072" bIns="46036" numCol="1" anchor="t" anchorCtr="0" compatLnSpc="1">
            <a:prstTxWarp prst="textNoShape">
              <a:avLst/>
            </a:prstTxWarp>
          </a:bodyPr>
          <a:lstStyle>
            <a:lvl1pPr algn="r" defTabSz="920750">
              <a:defRPr sz="1200"/>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84275" y="681038"/>
            <a:ext cx="4638675" cy="3478212"/>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24013" y="4384148"/>
            <a:ext cx="5160786" cy="4081846"/>
          </a:xfrm>
          <a:prstGeom prst="rect">
            <a:avLst/>
          </a:prstGeom>
          <a:noFill/>
          <a:ln w="9525">
            <a:noFill/>
            <a:miter lim="800000"/>
            <a:headEnd/>
            <a:tailEnd/>
          </a:ln>
          <a:effectLst/>
        </p:spPr>
        <p:txBody>
          <a:bodyPr vert="horz" wrap="square" lIns="92072" tIns="46036" rIns="92072" bIns="4603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8694677"/>
            <a:ext cx="3002640" cy="452668"/>
          </a:xfrm>
          <a:prstGeom prst="rect">
            <a:avLst/>
          </a:prstGeom>
          <a:noFill/>
          <a:ln w="9525">
            <a:noFill/>
            <a:miter lim="800000"/>
            <a:headEnd/>
            <a:tailEnd/>
          </a:ln>
          <a:effectLst/>
        </p:spPr>
        <p:txBody>
          <a:bodyPr vert="horz" wrap="square" lIns="92072" tIns="46036" rIns="92072" bIns="46036" numCol="1" anchor="b" anchorCtr="0" compatLnSpc="1">
            <a:prstTxWarp prst="textNoShape">
              <a:avLst/>
            </a:prstTxWarp>
          </a:bodyPr>
          <a:lstStyle>
            <a:lvl1pPr defTabSz="920750">
              <a:defRPr sz="1200"/>
            </a:lvl1pPr>
          </a:lstStyle>
          <a:p>
            <a:pPr>
              <a:defRPr/>
            </a:pPr>
            <a:endParaRPr lang="en-US" dirty="0"/>
          </a:p>
        </p:txBody>
      </p:sp>
      <p:sp>
        <p:nvSpPr>
          <p:cNvPr id="13319" name="Rectangle 7"/>
          <p:cNvSpPr>
            <a:spLocks noGrp="1" noChangeArrowheads="1"/>
          </p:cNvSpPr>
          <p:nvPr>
            <p:ph type="sldNum" sz="quarter" idx="5"/>
          </p:nvPr>
        </p:nvSpPr>
        <p:spPr bwMode="auto">
          <a:xfrm>
            <a:off x="4006170" y="8694677"/>
            <a:ext cx="3002640" cy="452668"/>
          </a:xfrm>
          <a:prstGeom prst="rect">
            <a:avLst/>
          </a:prstGeom>
          <a:noFill/>
          <a:ln w="9525">
            <a:noFill/>
            <a:miter lim="800000"/>
            <a:headEnd/>
            <a:tailEnd/>
          </a:ln>
          <a:effectLst/>
        </p:spPr>
        <p:txBody>
          <a:bodyPr vert="horz" wrap="square" lIns="92072" tIns="46036" rIns="92072" bIns="46036" numCol="1" anchor="b" anchorCtr="0" compatLnSpc="1">
            <a:prstTxWarp prst="textNoShape">
              <a:avLst/>
            </a:prstTxWarp>
          </a:bodyPr>
          <a:lstStyle>
            <a:lvl1pPr algn="r" defTabSz="920750">
              <a:defRPr sz="1200"/>
            </a:lvl1pPr>
          </a:lstStyle>
          <a:p>
            <a:pPr>
              <a:defRPr/>
            </a:pPr>
            <a:fld id="{2D07F236-4E8E-491C-8FEC-46B80E19A46A}" type="slidenum">
              <a:rPr lang="en-US"/>
              <a:pPr>
                <a:defRPr/>
              </a:pPr>
              <a:t>‹#›</a:t>
            </a:fld>
            <a:endParaRPr lang="en-US" dirty="0"/>
          </a:p>
        </p:txBody>
      </p:sp>
    </p:spTree>
    <p:extLst>
      <p:ext uri="{BB962C8B-B14F-4D97-AF65-F5344CB8AC3E}">
        <p14:creationId xmlns:p14="http://schemas.microsoft.com/office/powerpoint/2010/main" val="36707488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endParaRPr lang="en-US" baseline="0" dirty="0"/>
          </a:p>
          <a:p>
            <a:endParaRPr lang="en-US" baseline="0" dirty="0"/>
          </a:p>
        </p:txBody>
      </p:sp>
      <p:sp>
        <p:nvSpPr>
          <p:cNvPr id="15364" name="Slide Number Placeholder 3"/>
          <p:cNvSpPr>
            <a:spLocks noGrp="1"/>
          </p:cNvSpPr>
          <p:nvPr>
            <p:ph type="sldNum" sz="quarter" idx="5"/>
          </p:nvPr>
        </p:nvSpPr>
        <p:spPr>
          <a:noFill/>
        </p:spPr>
        <p:txBody>
          <a:bodyPr/>
          <a:lstStyle/>
          <a:p>
            <a:fld id="{E804E66B-D539-47A9-B18E-A801DF69B9DA}" type="slidenum">
              <a:rPr lang="en-US" smtClean="0"/>
              <a:pPr/>
              <a:t>1</a:t>
            </a:fld>
            <a:endParaRPr lang="en-US" dirty="0"/>
          </a:p>
        </p:txBody>
      </p:sp>
    </p:spTree>
    <p:extLst>
      <p:ext uri="{BB962C8B-B14F-4D97-AF65-F5344CB8AC3E}">
        <p14:creationId xmlns:p14="http://schemas.microsoft.com/office/powerpoint/2010/main" val="2025327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A68DCC0-8896-4AF5-B9A3-A1B73126BD73}" type="slidenum">
              <a:rPr lang="en-US" smtClean="0"/>
              <a:t>10</a:t>
            </a:fld>
            <a:endParaRPr lang="en-US"/>
          </a:p>
        </p:txBody>
      </p:sp>
    </p:spTree>
    <p:extLst>
      <p:ext uri="{BB962C8B-B14F-4D97-AF65-F5344CB8AC3E}">
        <p14:creationId xmlns:p14="http://schemas.microsoft.com/office/powerpoint/2010/main" val="1815537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A68DCC0-8896-4AF5-B9A3-A1B73126BD73}" type="slidenum">
              <a:rPr lang="en-US" smtClean="0"/>
              <a:t>2</a:t>
            </a:fld>
            <a:endParaRPr lang="en-US"/>
          </a:p>
        </p:txBody>
      </p:sp>
    </p:spTree>
    <p:extLst>
      <p:ext uri="{BB962C8B-B14F-4D97-AF65-F5344CB8AC3E}">
        <p14:creationId xmlns:p14="http://schemas.microsoft.com/office/powerpoint/2010/main" val="2112122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8DCC0-8896-4AF5-B9A3-A1B73126BD73}" type="slidenum">
              <a:rPr lang="en-US" smtClean="0"/>
              <a:t>3</a:t>
            </a:fld>
            <a:endParaRPr lang="en-US"/>
          </a:p>
        </p:txBody>
      </p:sp>
    </p:spTree>
    <p:extLst>
      <p:ext uri="{BB962C8B-B14F-4D97-AF65-F5344CB8AC3E}">
        <p14:creationId xmlns:p14="http://schemas.microsoft.com/office/powerpoint/2010/main" val="3192139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8DCC0-8896-4AF5-B9A3-A1B73126BD73}" type="slidenum">
              <a:rPr lang="en-US" smtClean="0"/>
              <a:t>4</a:t>
            </a:fld>
            <a:endParaRPr lang="en-US"/>
          </a:p>
        </p:txBody>
      </p:sp>
    </p:spTree>
    <p:extLst>
      <p:ext uri="{BB962C8B-B14F-4D97-AF65-F5344CB8AC3E}">
        <p14:creationId xmlns:p14="http://schemas.microsoft.com/office/powerpoint/2010/main" val="3329525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07F236-4E8E-491C-8FEC-46B80E19A46A}" type="slidenum">
              <a:rPr lang="en-US" smtClean="0"/>
              <a:pPr>
                <a:defRPr/>
              </a:pPr>
              <a:t>5</a:t>
            </a:fld>
            <a:endParaRPr lang="en-US" dirty="0"/>
          </a:p>
        </p:txBody>
      </p:sp>
    </p:spTree>
    <p:extLst>
      <p:ext uri="{BB962C8B-B14F-4D97-AF65-F5344CB8AC3E}">
        <p14:creationId xmlns:p14="http://schemas.microsoft.com/office/powerpoint/2010/main" val="3963666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8DCC0-8896-4AF5-B9A3-A1B73126BD73}" type="slidenum">
              <a:rPr lang="en-US" smtClean="0"/>
              <a:t>6</a:t>
            </a:fld>
            <a:endParaRPr lang="en-US"/>
          </a:p>
        </p:txBody>
      </p:sp>
    </p:spTree>
    <p:extLst>
      <p:ext uri="{BB962C8B-B14F-4D97-AF65-F5344CB8AC3E}">
        <p14:creationId xmlns:p14="http://schemas.microsoft.com/office/powerpoint/2010/main" val="3773195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8DCC0-8896-4AF5-B9A3-A1B73126BD73}" type="slidenum">
              <a:rPr lang="en-US" smtClean="0"/>
              <a:t>7</a:t>
            </a:fld>
            <a:endParaRPr lang="en-US"/>
          </a:p>
        </p:txBody>
      </p:sp>
    </p:spTree>
    <p:extLst>
      <p:ext uri="{BB962C8B-B14F-4D97-AF65-F5344CB8AC3E}">
        <p14:creationId xmlns:p14="http://schemas.microsoft.com/office/powerpoint/2010/main" val="2104767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a:r>
            <a:endParaRPr lang="en-US" dirty="0"/>
          </a:p>
        </p:txBody>
      </p:sp>
      <p:sp>
        <p:nvSpPr>
          <p:cNvPr id="4" name="Slide Number Placeholder 3"/>
          <p:cNvSpPr>
            <a:spLocks noGrp="1"/>
          </p:cNvSpPr>
          <p:nvPr>
            <p:ph type="sldNum" sz="quarter" idx="10"/>
          </p:nvPr>
        </p:nvSpPr>
        <p:spPr/>
        <p:txBody>
          <a:bodyPr/>
          <a:lstStyle/>
          <a:p>
            <a:pPr>
              <a:defRPr/>
            </a:pPr>
            <a:fld id="{2D07F236-4E8E-491C-8FEC-46B80E19A46A}" type="slidenum">
              <a:rPr lang="en-US" smtClean="0"/>
              <a:pPr>
                <a:defRPr/>
              </a:pPr>
              <a:t>8</a:t>
            </a:fld>
            <a:endParaRPr lang="en-US" dirty="0"/>
          </a:p>
        </p:txBody>
      </p:sp>
    </p:spTree>
    <p:extLst>
      <p:ext uri="{BB962C8B-B14F-4D97-AF65-F5344CB8AC3E}">
        <p14:creationId xmlns:p14="http://schemas.microsoft.com/office/powerpoint/2010/main" val="3172753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A68DCC0-8896-4AF5-B9A3-A1B73126BD73}" type="slidenum">
              <a:rPr lang="en-US" smtClean="0"/>
              <a:t>9</a:t>
            </a:fld>
            <a:endParaRPr lang="en-US"/>
          </a:p>
        </p:txBody>
      </p:sp>
    </p:spTree>
    <p:extLst>
      <p:ext uri="{BB962C8B-B14F-4D97-AF65-F5344CB8AC3E}">
        <p14:creationId xmlns:p14="http://schemas.microsoft.com/office/powerpoint/2010/main" val="3922075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BF25A5B-6DBD-4E3F-84EC-74C5026D57BA}" type="slidenum">
              <a:rPr lang="en-US"/>
              <a:pPr>
                <a:defRPr/>
              </a:pPr>
              <a:t>‹#›</a:t>
            </a:fld>
            <a:endParaRPr lang="en-US" dirty="0"/>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15FE5E1-8BED-4AFB-BB41-1596D0E0E736}" type="slidenum">
              <a:rPr lang="en-US"/>
              <a:pPr>
                <a:defRPr/>
              </a:pPr>
              <a:t>‹#›</a:t>
            </a:fld>
            <a:endParaRPr lang="en-US" dirty="0"/>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0838" y="1342103"/>
            <a:ext cx="2019300" cy="46850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2938" y="1342103"/>
            <a:ext cx="5905500" cy="4685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92085E0-A955-42BA-8CE0-0860D68FDE69}" type="slidenum">
              <a:rPr lang="en-US"/>
              <a:pPr>
                <a:defRPr/>
              </a:pPr>
              <a:t>‹#›</a:t>
            </a:fld>
            <a:endParaRPr lang="en-US" dirty="0"/>
          </a:p>
        </p:txBody>
      </p:sp>
    </p:spTree>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38200"/>
          </a:xfrm>
        </p:spPr>
        <p:txBody>
          <a:bodyPr/>
          <a:lstStyle/>
          <a:p>
            <a:r>
              <a:rPr lang="en-US"/>
              <a:t>Click to edit Master title style</a:t>
            </a:r>
          </a:p>
        </p:txBody>
      </p:sp>
      <p:sp>
        <p:nvSpPr>
          <p:cNvPr id="3" name="Text Placeholder 2"/>
          <p:cNvSpPr>
            <a:spLocks noGrp="1"/>
          </p:cNvSpPr>
          <p:nvPr>
            <p:ph type="body" sz="half" idx="1"/>
          </p:nvPr>
        </p:nvSpPr>
        <p:spPr>
          <a:xfrm>
            <a:off x="786581" y="1521542"/>
            <a:ext cx="35433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82281" y="1521542"/>
            <a:ext cx="35433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70AB9C7-98C2-4F80-BF2E-9FEBFBAE7707}" type="slidenum">
              <a:rPr lang="en-US"/>
              <a:pPr>
                <a:defRPr/>
              </a:pPr>
              <a:t>‹#›</a:t>
            </a:fld>
            <a:endParaRPr lang="en-US" dirty="0"/>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5D08B48-483A-46D7-AACC-55770DF1162A}" type="slidenum">
              <a:rPr lang="en-US"/>
              <a:pPr>
                <a:defRPr/>
              </a:pPr>
              <a:t>‹#›</a:t>
            </a:fld>
            <a:endParaRPr lang="en-US" dirty="0"/>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5EC3345-9D63-44FD-8978-D169B498986F}" type="slidenum">
              <a:rPr lang="en-US"/>
              <a:pPr>
                <a:defRPr/>
              </a:pPr>
              <a:t>‹#›</a:t>
            </a:fld>
            <a:endParaRPr lang="en-US" dirty="0"/>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45574" y="1521542"/>
            <a:ext cx="35433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41274" y="1521542"/>
            <a:ext cx="35433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0EFDBC7-2140-47FE-86A5-64C34A080CB8}" type="slidenum">
              <a:rPr lang="en-US"/>
              <a:pPr>
                <a:defRPr/>
              </a:pPr>
              <a:t>‹#›</a:t>
            </a:fld>
            <a:endParaRPr lang="en-US" dirty="0"/>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F368D68-CD88-4661-B858-8780D465DD60}" type="slidenum">
              <a:rPr lang="en-US"/>
              <a:pPr>
                <a:defRPr/>
              </a:pPr>
              <a:t>‹#›</a:t>
            </a:fld>
            <a:endParaRPr lang="en-US" dirty="0"/>
          </a:p>
        </p:txBody>
      </p:sp>
      <p:sp>
        <p:nvSpPr>
          <p:cNvPr id="10" name="Title 1"/>
          <p:cNvSpPr>
            <a:spLocks noGrp="1"/>
          </p:cNvSpPr>
          <p:nvPr>
            <p:ph type="title"/>
          </p:nvPr>
        </p:nvSpPr>
        <p:spPr>
          <a:xfrm>
            <a:off x="685800" y="152400"/>
            <a:ext cx="7772400" cy="838200"/>
          </a:xfrm>
        </p:spPr>
        <p:txBody>
          <a:bodyPr/>
          <a:lstStyle/>
          <a:p>
            <a:r>
              <a:rPr lang="en-US"/>
              <a:t>Click to edit Master title style</a:t>
            </a:r>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879C362-DE3F-46AD-9808-6930BD55187C}" type="slidenum">
              <a:rPr lang="en-US"/>
              <a:pPr>
                <a:defRPr/>
              </a:pPr>
              <a:t>‹#›</a:t>
            </a:fld>
            <a:endParaRPr lang="en-US" dirty="0"/>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1885499-AD51-4E08-8F02-53BDF94558D2}" type="slidenum">
              <a:rPr lang="en-US"/>
              <a:pPr>
                <a:defRPr/>
              </a:pPr>
              <a:t>‹#›</a:t>
            </a:fld>
            <a:endParaRPr lang="en-US" dirty="0"/>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10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724303"/>
            <a:ext cx="3008313" cy="34018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82F769C-0875-42F7-B100-D2E6B6E7024A}" type="slidenum">
              <a:rPr lang="en-US"/>
              <a:pPr>
                <a:defRPr/>
              </a:pPr>
              <a:t>‹#›</a:t>
            </a:fld>
            <a:endParaRPr lang="en-US" dirty="0"/>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7587" y="4800600"/>
            <a:ext cx="783631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727587" y="1327355"/>
            <a:ext cx="7836310" cy="34002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727587" y="5367338"/>
            <a:ext cx="78363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E2237FE-4DE4-4DF0-B12E-43BA6C69C2CE}" type="slidenum">
              <a:rPr lang="en-US"/>
              <a:pPr>
                <a:defRPr/>
              </a:pPr>
              <a:t>‹#›</a:t>
            </a:fld>
            <a:endParaRPr lang="en-US" dirty="0"/>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8" name="Rectangle 74"/>
          <p:cNvSpPr>
            <a:spLocks noChangeArrowheads="1"/>
          </p:cNvSpPr>
          <p:nvPr/>
        </p:nvSpPr>
        <p:spPr bwMode="auto">
          <a:xfrm>
            <a:off x="8855075" y="973138"/>
            <a:ext cx="100013" cy="119062"/>
          </a:xfrm>
          <a:prstGeom prst="rect">
            <a:avLst/>
          </a:prstGeom>
          <a:solidFill>
            <a:srgbClr val="DDDDDD"/>
          </a:solidFill>
          <a:ln w="9525">
            <a:noFill/>
            <a:miter lim="800000"/>
            <a:headEnd/>
            <a:tailEnd/>
          </a:ln>
          <a:effectLst/>
        </p:spPr>
        <p:txBody>
          <a:bodyPr wrap="none" anchor="ctr"/>
          <a:lstStyle/>
          <a:p>
            <a:pPr>
              <a:defRPr/>
            </a:pPr>
            <a:endParaRPr lang="en-US" dirty="0"/>
          </a:p>
        </p:txBody>
      </p:sp>
      <p:sp>
        <p:nvSpPr>
          <p:cNvPr id="1087" name="Rectangle 63"/>
          <p:cNvSpPr>
            <a:spLocks noChangeArrowheads="1"/>
          </p:cNvSpPr>
          <p:nvPr/>
        </p:nvSpPr>
        <p:spPr bwMode="auto">
          <a:xfrm flipV="1">
            <a:off x="0" y="990600"/>
            <a:ext cx="4038600" cy="76200"/>
          </a:xfrm>
          <a:prstGeom prst="rect">
            <a:avLst/>
          </a:prstGeom>
          <a:gradFill rotWithShape="0">
            <a:gsLst>
              <a:gs pos="0">
                <a:srgbClr val="000099"/>
              </a:gs>
              <a:gs pos="100000">
                <a:schemeClr val="accent2"/>
              </a:gs>
            </a:gsLst>
            <a:lin ang="0" scaled="1"/>
          </a:gradFill>
          <a:ln w="9525">
            <a:noFill/>
            <a:miter lim="800000"/>
            <a:headEnd/>
            <a:tailEnd/>
          </a:ln>
          <a:effectLst/>
        </p:spPr>
        <p:txBody>
          <a:bodyPr wrap="none" anchor="ctr"/>
          <a:lstStyle/>
          <a:p>
            <a:pPr>
              <a:defRPr/>
            </a:pPr>
            <a:endParaRPr lang="en-US" dirty="0"/>
          </a:p>
        </p:txBody>
      </p:sp>
      <p:sp>
        <p:nvSpPr>
          <p:cNvPr id="2052" name="Rectangle 2"/>
          <p:cNvSpPr>
            <a:spLocks noGrp="1" noChangeArrowheads="1"/>
          </p:cNvSpPr>
          <p:nvPr>
            <p:ph type="title"/>
          </p:nvPr>
        </p:nvSpPr>
        <p:spPr bwMode="auto">
          <a:xfrm>
            <a:off x="685800" y="1524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3" name="Rectangle 3"/>
          <p:cNvSpPr>
            <a:spLocks noGrp="1" noChangeArrowheads="1"/>
          </p:cNvSpPr>
          <p:nvPr>
            <p:ph type="body" idx="1"/>
          </p:nvPr>
        </p:nvSpPr>
        <p:spPr bwMode="auto">
          <a:xfrm>
            <a:off x="419100" y="1435894"/>
            <a:ext cx="8301038" cy="44902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191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dirty="0"/>
              <a:t>May 2021</a:t>
            </a:r>
          </a:p>
        </p:txBody>
      </p:sp>
      <p:sp>
        <p:nvSpPr>
          <p:cNvPr id="1029" name="Rectangle 5"/>
          <p:cNvSpPr>
            <a:spLocks noGrp="1" noChangeArrowheads="1"/>
          </p:cNvSpPr>
          <p:nvPr>
            <p:ph type="ftr" sz="quarter" idx="3"/>
          </p:nvPr>
        </p:nvSpPr>
        <p:spPr bwMode="auto">
          <a:xfrm>
            <a:off x="3121819" y="6253316"/>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815138"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D74A4D9-67EA-42A9-B698-DD8A490CE6FE}" type="slidenum">
              <a:rPr lang="en-US"/>
              <a:pPr>
                <a:defRPr/>
              </a:pPr>
              <a:t>‹#›</a:t>
            </a:fld>
            <a:endParaRPr lang="en-US" dirty="0"/>
          </a:p>
        </p:txBody>
      </p:sp>
      <p:sp>
        <p:nvSpPr>
          <p:cNvPr id="1048" name="Rectangle 24"/>
          <p:cNvSpPr>
            <a:spLocks noChangeArrowheads="1"/>
          </p:cNvSpPr>
          <p:nvPr/>
        </p:nvSpPr>
        <p:spPr bwMode="auto">
          <a:xfrm flipV="1">
            <a:off x="4038600" y="993775"/>
            <a:ext cx="4914900" cy="74613"/>
          </a:xfrm>
          <a:prstGeom prst="rect">
            <a:avLst/>
          </a:prstGeom>
          <a:gradFill rotWithShape="0">
            <a:gsLst>
              <a:gs pos="0">
                <a:schemeClr val="accent2"/>
              </a:gs>
              <a:gs pos="100000">
                <a:srgbClr val="DDDDDD"/>
              </a:gs>
            </a:gsLst>
            <a:lin ang="0" scaled="1"/>
          </a:gradFill>
          <a:ln w="9525">
            <a:noFill/>
            <a:miter lim="800000"/>
            <a:headEnd/>
            <a:tailEnd/>
          </a:ln>
          <a:effectLst/>
        </p:spPr>
        <p:txBody>
          <a:bodyPr wrap="none" anchor="ctr"/>
          <a:lstStyle/>
          <a:p>
            <a:pPr>
              <a:defRPr/>
            </a:pPr>
            <a:endParaRPr lang="en-US" dirty="0"/>
          </a:p>
        </p:txBody>
      </p:sp>
      <p:pic>
        <p:nvPicPr>
          <p:cNvPr id="2058" name="Picture 79" descr="afsym"/>
          <p:cNvPicPr>
            <a:picLocks noChangeAspect="1" noChangeArrowheads="1"/>
          </p:cNvPicPr>
          <p:nvPr/>
        </p:nvPicPr>
        <p:blipFill>
          <a:blip r:embed="rId14" cstate="print"/>
          <a:srcRect b="30769"/>
          <a:stretch>
            <a:fillRect/>
          </a:stretch>
        </p:blipFill>
        <p:spPr bwMode="auto">
          <a:xfrm>
            <a:off x="139700" y="179388"/>
            <a:ext cx="1143000" cy="762000"/>
          </a:xfrm>
          <a:prstGeom prst="rect">
            <a:avLst/>
          </a:prstGeom>
          <a:noFill/>
          <a:ln w="9525">
            <a:noFill/>
            <a:miter lim="800000"/>
            <a:headEnd/>
            <a:tailEnd/>
          </a:ln>
        </p:spPr>
      </p:pic>
      <p:sp>
        <p:nvSpPr>
          <p:cNvPr id="2059" name="WordArt 80"/>
          <p:cNvSpPr>
            <a:spLocks noChangeArrowheads="1" noChangeShapeType="1" noTextEdit="1"/>
          </p:cNvSpPr>
          <p:nvPr userDrawn="1"/>
        </p:nvSpPr>
        <p:spPr bwMode="auto">
          <a:xfrm>
            <a:off x="8305800" y="925513"/>
            <a:ext cx="414338" cy="161925"/>
          </a:xfrm>
          <a:prstGeom prst="rect">
            <a:avLst/>
          </a:prstGeom>
        </p:spPr>
        <p:txBody>
          <a:bodyPr wrap="none" fromWordArt="1">
            <a:prstTxWarp prst="textPlain">
              <a:avLst>
                <a:gd name="adj" fmla="val 50625"/>
              </a:avLst>
            </a:prstTxWarp>
          </a:bodyPr>
          <a:lstStyle/>
          <a:p>
            <a:pPr algn="ctr"/>
            <a:r>
              <a:rPr lang="en-US" sz="900" i="1" kern="10" dirty="0">
                <a:ln w="19050">
                  <a:noFill/>
                  <a:round/>
                  <a:headEnd/>
                  <a:tailEnd/>
                </a:ln>
                <a:solidFill>
                  <a:srgbClr val="000099"/>
                </a:solidFill>
                <a:effectLst>
                  <a:outerShdw dist="17961" dir="2700000" algn="ctr" rotWithShape="0">
                    <a:schemeClr val="folHlink"/>
                  </a:outerShdw>
                </a:effectLst>
                <a:latin typeface="Arial Black"/>
              </a:rPr>
              <a:t>412TW</a:t>
            </a:r>
          </a:p>
        </p:txBody>
      </p:sp>
      <p:pic>
        <p:nvPicPr>
          <p:cNvPr id="2" name="Picture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176479" y="179387"/>
            <a:ext cx="719792" cy="74612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split orient="vert"/>
  </p:transition>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2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eaLnBrk="0" fontAlgn="base" hangingPunct="0">
        <a:spcBef>
          <a:spcPct val="20000"/>
        </a:spcBef>
        <a:spcAft>
          <a:spcPct val="0"/>
        </a:spcAft>
        <a:buChar char="»"/>
        <a:defRPr sz="2000" b="1">
          <a:solidFill>
            <a:schemeClr val="tx1"/>
          </a:solidFill>
          <a:latin typeface="+mn-lt"/>
        </a:defRPr>
      </a:lvl6pPr>
      <a:lvl7pPr marL="2971800" indent="-228600" algn="l" rtl="0" eaLnBrk="0" fontAlgn="base" hangingPunct="0">
        <a:spcBef>
          <a:spcPct val="20000"/>
        </a:spcBef>
        <a:spcAft>
          <a:spcPct val="0"/>
        </a:spcAft>
        <a:buChar char="»"/>
        <a:defRPr sz="2000" b="1">
          <a:solidFill>
            <a:schemeClr val="tx1"/>
          </a:solidFill>
          <a:latin typeface="+mn-lt"/>
        </a:defRPr>
      </a:lvl7pPr>
      <a:lvl8pPr marL="3429000" indent="-228600" algn="l" rtl="0" eaLnBrk="0" fontAlgn="base" hangingPunct="0">
        <a:spcBef>
          <a:spcPct val="20000"/>
        </a:spcBef>
        <a:spcAft>
          <a:spcPct val="0"/>
        </a:spcAft>
        <a:buChar char="»"/>
        <a:defRPr sz="2000" b="1">
          <a:solidFill>
            <a:schemeClr val="tx1"/>
          </a:solidFill>
          <a:latin typeface="+mn-lt"/>
        </a:defRPr>
      </a:lvl8pPr>
      <a:lvl9pPr marL="3886200" indent="-228600" algn="l" rtl="0" eaLnBrk="0" fontAlgn="base" hangingPunct="0">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FB2AA968-5316-442E-860B-2047C951C16F}" type="slidenum">
              <a:rPr lang="en-US" smtClean="0"/>
              <a:pPr/>
              <a:t>1</a:t>
            </a:fld>
            <a:endParaRPr lang="en-US" dirty="0"/>
          </a:p>
        </p:txBody>
      </p:sp>
      <p:sp>
        <p:nvSpPr>
          <p:cNvPr id="19460" name="Text Box 4"/>
          <p:cNvSpPr txBox="1">
            <a:spLocks noChangeArrowheads="1"/>
          </p:cNvSpPr>
          <p:nvPr/>
        </p:nvSpPr>
        <p:spPr bwMode="auto">
          <a:xfrm>
            <a:off x="0" y="381000"/>
            <a:ext cx="9143999" cy="641350"/>
          </a:xfrm>
          <a:prstGeom prst="rect">
            <a:avLst/>
          </a:prstGeom>
          <a:noFill/>
          <a:ln w="9525">
            <a:noFill/>
            <a:miter lim="800000"/>
            <a:headEnd/>
            <a:tailEnd/>
          </a:ln>
          <a:effectLst/>
        </p:spPr>
        <p:txBody>
          <a:bodyPr wrap="square">
            <a:spAutoFit/>
          </a:bodyPr>
          <a:lstStyle/>
          <a:p>
            <a:pPr algn="ctr">
              <a:defRPr/>
            </a:pPr>
            <a:r>
              <a:rPr lang="en-US" sz="3600" b="1" dirty="0">
                <a:effectLst>
                  <a:outerShdw blurRad="38100" dist="38100" dir="2700000" algn="tl">
                    <a:srgbClr val="C0C0C0"/>
                  </a:outerShdw>
                </a:effectLst>
                <a:latin typeface="Arial" charset="0"/>
              </a:rPr>
              <a:t>412</a:t>
            </a:r>
            <a:r>
              <a:rPr lang="en-US" sz="3600" b="1" baseline="30000" dirty="0">
                <a:effectLst>
                  <a:outerShdw blurRad="38100" dist="38100" dir="2700000" algn="tl">
                    <a:srgbClr val="C0C0C0"/>
                  </a:outerShdw>
                </a:effectLst>
                <a:latin typeface="Arial" charset="0"/>
              </a:rPr>
              <a:t>th</a:t>
            </a:r>
            <a:r>
              <a:rPr lang="en-US" sz="3600" b="1" dirty="0">
                <a:effectLst>
                  <a:outerShdw blurRad="38100" dist="38100" dir="2700000" algn="tl">
                    <a:srgbClr val="C0C0C0"/>
                  </a:outerShdw>
                </a:effectLst>
                <a:latin typeface="Arial" charset="0"/>
              </a:rPr>
              <a:t> Test Wing</a:t>
            </a:r>
          </a:p>
        </p:txBody>
      </p:sp>
      <p:pic>
        <p:nvPicPr>
          <p:cNvPr id="3078" name="Picture 5"/>
          <p:cNvPicPr>
            <a:picLocks noChangeAspect="1" noChangeArrowheads="1"/>
          </p:cNvPicPr>
          <p:nvPr/>
        </p:nvPicPr>
        <p:blipFill>
          <a:blip r:embed="rId3" cstate="print"/>
          <a:srcRect l="1755" r="-2144" b="-21831"/>
          <a:stretch>
            <a:fillRect/>
          </a:stretch>
        </p:blipFill>
        <p:spPr bwMode="auto">
          <a:xfrm>
            <a:off x="381000" y="2540000"/>
            <a:ext cx="3910013" cy="3232150"/>
          </a:xfrm>
          <a:prstGeom prst="rect">
            <a:avLst/>
          </a:prstGeom>
          <a:noFill/>
          <a:ln w="9525">
            <a:noFill/>
            <a:miter lim="800000"/>
            <a:headEnd/>
            <a:tailEnd/>
          </a:ln>
        </p:spPr>
      </p:pic>
      <p:sp>
        <p:nvSpPr>
          <p:cNvPr id="19462" name="Rectangle 6"/>
          <p:cNvSpPr>
            <a:spLocks noChangeArrowheads="1"/>
          </p:cNvSpPr>
          <p:nvPr/>
        </p:nvSpPr>
        <p:spPr bwMode="auto">
          <a:xfrm flipV="1">
            <a:off x="533400" y="6096000"/>
            <a:ext cx="8077200" cy="76200"/>
          </a:xfrm>
          <a:prstGeom prst="rect">
            <a:avLst/>
          </a:prstGeom>
          <a:gradFill rotWithShape="0">
            <a:gsLst>
              <a:gs pos="0">
                <a:srgbClr val="000099"/>
              </a:gs>
              <a:gs pos="50000">
                <a:schemeClr val="accent2"/>
              </a:gs>
              <a:gs pos="100000">
                <a:srgbClr val="000099"/>
              </a:gs>
            </a:gsLst>
            <a:lin ang="18900000" scaled="1"/>
          </a:gradFill>
          <a:ln w="9525">
            <a:noFill/>
            <a:miter lim="800000"/>
            <a:headEnd/>
            <a:tailEnd/>
          </a:ln>
          <a:effectLst/>
        </p:spPr>
        <p:txBody>
          <a:bodyPr wrap="none" anchor="ctr"/>
          <a:lstStyle/>
          <a:p>
            <a:pPr>
              <a:defRPr/>
            </a:pPr>
            <a:endParaRPr lang="en-US" dirty="0"/>
          </a:p>
        </p:txBody>
      </p:sp>
      <p:sp>
        <p:nvSpPr>
          <p:cNvPr id="3080" name="Text Box 7"/>
          <p:cNvSpPr>
            <a:spLocks noGrp="1" noChangeArrowheads="1"/>
          </p:cNvSpPr>
          <p:nvPr>
            <p:ph type="subTitle" idx="1"/>
          </p:nvPr>
        </p:nvSpPr>
        <p:spPr>
          <a:xfrm>
            <a:off x="6718040" y="4310742"/>
            <a:ext cx="1929882" cy="1138334"/>
          </a:xfrm>
          <a:noFill/>
        </p:spPr>
        <p:txBody>
          <a:bodyPr/>
          <a:lstStyle/>
          <a:p>
            <a:pPr algn="r"/>
            <a:r>
              <a:rPr lang="en-US" sz="2000" dirty="0"/>
              <a:t>May 2020</a:t>
            </a:r>
          </a:p>
          <a:p>
            <a:pPr algn="r"/>
            <a:r>
              <a:rPr lang="en-US" sz="2000" dirty="0"/>
              <a:t>Megan Fisher</a:t>
            </a:r>
          </a:p>
          <a:p>
            <a:pPr algn="r"/>
            <a:r>
              <a:rPr lang="en-US" sz="2000" dirty="0"/>
              <a:t>412TENG/JT4 </a:t>
            </a:r>
          </a:p>
          <a:p>
            <a:pPr algn="r"/>
            <a:endParaRPr lang="en-US" sz="2000" dirty="0"/>
          </a:p>
        </p:txBody>
      </p:sp>
      <p:sp>
        <p:nvSpPr>
          <p:cNvPr id="3081" name="Text Box 8"/>
          <p:cNvSpPr txBox="1">
            <a:spLocks noChangeArrowheads="1"/>
          </p:cNvSpPr>
          <p:nvPr/>
        </p:nvSpPr>
        <p:spPr bwMode="auto">
          <a:xfrm>
            <a:off x="1371600" y="6172200"/>
            <a:ext cx="6553200" cy="396875"/>
          </a:xfrm>
          <a:prstGeom prst="rect">
            <a:avLst/>
          </a:prstGeom>
          <a:noFill/>
          <a:ln w="9525">
            <a:noFill/>
            <a:miter lim="800000"/>
            <a:headEnd/>
            <a:tailEnd/>
          </a:ln>
        </p:spPr>
        <p:txBody>
          <a:bodyPr>
            <a:spAutoFit/>
          </a:bodyPr>
          <a:lstStyle/>
          <a:p>
            <a:pPr algn="ctr">
              <a:spcBef>
                <a:spcPct val="50000"/>
              </a:spcBef>
            </a:pPr>
            <a:r>
              <a:rPr lang="en-US" sz="2000" b="1" i="1" dirty="0"/>
              <a:t>I n t e g r i t y  -  S e r v i c e  -  E x c e l l e n c e</a:t>
            </a:r>
          </a:p>
        </p:txBody>
      </p:sp>
      <p:sp>
        <p:nvSpPr>
          <p:cNvPr id="3083" name="Text Box 12"/>
          <p:cNvSpPr txBox="1">
            <a:spLocks noChangeArrowheads="1"/>
          </p:cNvSpPr>
          <p:nvPr/>
        </p:nvSpPr>
        <p:spPr bwMode="auto">
          <a:xfrm>
            <a:off x="0" y="1083582"/>
            <a:ext cx="9144000" cy="461665"/>
          </a:xfrm>
          <a:prstGeom prst="rect">
            <a:avLst/>
          </a:prstGeom>
          <a:noFill/>
          <a:ln w="9525">
            <a:noFill/>
            <a:miter lim="800000"/>
            <a:headEnd/>
            <a:tailEnd/>
          </a:ln>
        </p:spPr>
        <p:txBody>
          <a:bodyPr wrap="square">
            <a:spAutoFit/>
          </a:bodyPr>
          <a:lstStyle/>
          <a:p>
            <a:pPr algn="ctr"/>
            <a:r>
              <a:rPr lang="en-US" b="1" i="1" dirty="0"/>
              <a:t>War-Winning Capabilities … On Time, On Cost</a:t>
            </a:r>
          </a:p>
        </p:txBody>
      </p:sp>
      <p:sp>
        <p:nvSpPr>
          <p:cNvPr id="19458" name="Rectangle 2"/>
          <p:cNvSpPr>
            <a:spLocks noGrp="1" noChangeArrowheads="1"/>
          </p:cNvSpPr>
          <p:nvPr>
            <p:ph type="ctrTitle"/>
          </p:nvPr>
        </p:nvSpPr>
        <p:spPr>
          <a:xfrm>
            <a:off x="3983886" y="2311502"/>
            <a:ext cx="4535746" cy="1447800"/>
          </a:xfrm>
        </p:spPr>
        <p:txBody>
          <a:bodyPr/>
          <a:lstStyle/>
          <a:p>
            <a:pPr>
              <a:lnSpc>
                <a:spcPct val="120000"/>
              </a:lnSpc>
              <a:defRPr/>
            </a:pPr>
            <a:r>
              <a:rPr lang="en-US" sz="2800" dirty="0"/>
              <a:t>Cybersecurity of Development Environments</a:t>
            </a:r>
            <a:endParaRPr lang="en-US" sz="2800" dirty="0">
              <a:effectLst>
                <a:outerShdw blurRad="38100" dist="38100" dir="2700000" algn="tl">
                  <a:srgbClr val="C0C0C0"/>
                </a:outerShdw>
              </a:effectLst>
            </a:endParaRPr>
          </a:p>
        </p:txBody>
      </p:sp>
      <p:sp>
        <p:nvSpPr>
          <p:cNvPr id="11" name="Text Box 11"/>
          <p:cNvSpPr txBox="1">
            <a:spLocks noChangeArrowheads="1"/>
          </p:cNvSpPr>
          <p:nvPr/>
        </p:nvSpPr>
        <p:spPr bwMode="auto">
          <a:xfrm>
            <a:off x="-1" y="5495539"/>
            <a:ext cx="9144000" cy="553998"/>
          </a:xfrm>
          <a:prstGeom prst="rect">
            <a:avLst/>
          </a:prstGeom>
          <a:noFill/>
          <a:ln w="9525">
            <a:noFill/>
            <a:miter lim="800000"/>
            <a:headEnd/>
            <a:tailEnd/>
          </a:ln>
        </p:spPr>
        <p:txBody>
          <a:bodyPr>
            <a:spAutoFit/>
          </a:bodyPr>
          <a:lstStyle/>
          <a:p>
            <a:pPr algn="ctr"/>
            <a:r>
              <a:rPr lang="en-US" sz="1600" b="1" dirty="0">
                <a:solidFill>
                  <a:srgbClr val="339933"/>
                </a:solidFill>
                <a:latin typeface="Arial" charset="0"/>
              </a:rPr>
              <a:t>DISTRIBUTION STATEMENT A - Approved for public release; distribution is unlimited.</a:t>
            </a:r>
            <a:br>
              <a:rPr lang="en-US" sz="1600" b="1" dirty="0">
                <a:solidFill>
                  <a:srgbClr val="339933"/>
                </a:solidFill>
                <a:latin typeface="Arial" charset="0"/>
              </a:rPr>
            </a:br>
            <a:r>
              <a:rPr lang="en-US" sz="1400" b="1" dirty="0">
                <a:solidFill>
                  <a:srgbClr val="339933"/>
                </a:solidFill>
                <a:latin typeface="Arial" charset="0"/>
              </a:rPr>
              <a:t>412TW-PA-21209</a:t>
            </a:r>
          </a:p>
        </p:txBody>
      </p:sp>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Findings</a:t>
            </a:r>
          </a:p>
        </p:txBody>
      </p:sp>
      <p:sp>
        <p:nvSpPr>
          <p:cNvPr id="7" name="Content Placeholder 6"/>
          <p:cNvSpPr>
            <a:spLocks noGrp="1"/>
          </p:cNvSpPr>
          <p:nvPr>
            <p:ph idx="1"/>
          </p:nvPr>
        </p:nvSpPr>
        <p:spPr/>
        <p:txBody>
          <a:bodyPr/>
          <a:lstStyle/>
          <a:p>
            <a:pPr>
              <a:buFont typeface="Wingdings" panose="05000000000000000000" pitchFamily="2" charset="2"/>
              <a:buChar char="Ø"/>
            </a:pPr>
            <a:r>
              <a:rPr lang="en-US" dirty="0"/>
              <a:t>Boundary Protections</a:t>
            </a:r>
          </a:p>
          <a:p>
            <a:pPr lvl="1">
              <a:buFont typeface="Wingdings" panose="05000000000000000000" pitchFamily="2" charset="2"/>
              <a:buChar char="§"/>
            </a:pPr>
            <a:r>
              <a:rPr lang="en-US" dirty="0"/>
              <a:t>Physical security </a:t>
            </a:r>
          </a:p>
          <a:p>
            <a:pPr lvl="1">
              <a:buFont typeface="Wingdings" panose="05000000000000000000" pitchFamily="2" charset="2"/>
              <a:buChar char="§"/>
            </a:pPr>
            <a:r>
              <a:rPr lang="en-US" dirty="0"/>
              <a:t>Kiosk</a:t>
            </a:r>
          </a:p>
          <a:p>
            <a:pPr>
              <a:buFont typeface="Wingdings" panose="05000000000000000000" pitchFamily="2" charset="2"/>
              <a:buChar char="Ø"/>
            </a:pPr>
            <a:r>
              <a:rPr lang="en-US" dirty="0"/>
              <a:t>Back-ups</a:t>
            </a:r>
          </a:p>
        </p:txBody>
      </p:sp>
      <p:pic>
        <p:nvPicPr>
          <p:cNvPr id="2" name="Picture 1"/>
          <p:cNvPicPr>
            <a:picLocks noChangeAspect="1"/>
          </p:cNvPicPr>
          <p:nvPr/>
        </p:nvPicPr>
        <p:blipFill>
          <a:blip r:embed="rId3"/>
          <a:stretch>
            <a:fillRect/>
          </a:stretch>
        </p:blipFill>
        <p:spPr>
          <a:xfrm>
            <a:off x="419100" y="3327297"/>
            <a:ext cx="8301038" cy="3333912"/>
          </a:xfrm>
          <a:prstGeom prst="rect">
            <a:avLst/>
          </a:prstGeom>
        </p:spPr>
      </p:pic>
      <p:sp>
        <p:nvSpPr>
          <p:cNvPr id="3" name="Oval 2"/>
          <p:cNvSpPr/>
          <p:nvPr/>
        </p:nvSpPr>
        <p:spPr bwMode="auto">
          <a:xfrm>
            <a:off x="3416300" y="3997588"/>
            <a:ext cx="1981200" cy="914400"/>
          </a:xfrm>
          <a:prstGeom prst="ellipse">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a:ln>
                <a:noFill/>
              </a:ln>
              <a:solidFill>
                <a:schemeClr val="tx1"/>
              </a:solidFill>
              <a:effectLst/>
              <a:latin typeface="Times New Roman" pitchFamily="18"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KIOSK</a:t>
            </a:r>
          </a:p>
        </p:txBody>
      </p:sp>
    </p:spTree>
    <p:extLst>
      <p:ext uri="{BB962C8B-B14F-4D97-AF65-F5344CB8AC3E}">
        <p14:creationId xmlns:p14="http://schemas.microsoft.com/office/powerpoint/2010/main" val="3820310394"/>
      </p:ext>
    </p:extLst>
  </p:cSld>
  <p:clrMapOvr>
    <a:masterClrMapping/>
  </p:clrMapOvr>
  <p:transition>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412TENG CTTs</a:t>
            </a:r>
          </a:p>
        </p:txBody>
      </p:sp>
      <p:sp>
        <p:nvSpPr>
          <p:cNvPr id="5" name="Text Placeholder 4"/>
          <p:cNvSpPr>
            <a:spLocks noGrp="1"/>
          </p:cNvSpPr>
          <p:nvPr>
            <p:ph idx="1"/>
          </p:nvPr>
        </p:nvSpPr>
        <p:spPr>
          <a:xfrm>
            <a:off x="419100" y="2452576"/>
            <a:ext cx="8301038" cy="3473561"/>
          </a:xfrm>
        </p:spPr>
        <p:txBody>
          <a:bodyPr/>
          <a:lstStyle/>
          <a:p>
            <a:pPr>
              <a:buFont typeface="Wingdings" panose="05000000000000000000" pitchFamily="2" charset="2"/>
              <a:buChar char="Ø"/>
            </a:pPr>
            <a:r>
              <a:rPr lang="en-US" dirty="0"/>
              <a:t>Airborne Instrumentation</a:t>
            </a:r>
          </a:p>
          <a:p>
            <a:pPr>
              <a:buFont typeface="Wingdings" panose="05000000000000000000" pitchFamily="2" charset="2"/>
              <a:buChar char="Ø"/>
            </a:pPr>
            <a:r>
              <a:rPr lang="en-US" dirty="0"/>
              <a:t>TSPI</a:t>
            </a:r>
          </a:p>
          <a:p>
            <a:pPr>
              <a:buFont typeface="Wingdings" panose="05000000000000000000" pitchFamily="2" charset="2"/>
              <a:buChar char="Ø"/>
            </a:pPr>
            <a:r>
              <a:rPr lang="en-US" dirty="0"/>
              <a:t>Development Environments</a:t>
            </a:r>
          </a:p>
          <a:p>
            <a:pPr>
              <a:buFont typeface="Wingdings" panose="05000000000000000000" pitchFamily="2" charset="2"/>
              <a:buChar char="Ø"/>
            </a:pPr>
            <a:r>
              <a:rPr lang="en-US" dirty="0"/>
              <a:t>Data Centers</a:t>
            </a:r>
          </a:p>
          <a:p>
            <a:pPr>
              <a:buFont typeface="Wingdings" panose="05000000000000000000" pitchFamily="2" charset="2"/>
              <a:buChar char="Ø"/>
            </a:pPr>
            <a:r>
              <a:rPr lang="en-US" dirty="0"/>
              <a:t>More to follow!</a:t>
            </a:r>
          </a:p>
        </p:txBody>
      </p:sp>
    </p:spTree>
    <p:extLst>
      <p:ext uri="{BB962C8B-B14F-4D97-AF65-F5344CB8AC3E}">
        <p14:creationId xmlns:p14="http://schemas.microsoft.com/office/powerpoint/2010/main" val="615401630"/>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Development Environments</a:t>
            </a:r>
          </a:p>
        </p:txBody>
      </p:sp>
      <p:sp>
        <p:nvSpPr>
          <p:cNvPr id="2" name="Content Placeholder 1"/>
          <p:cNvSpPr>
            <a:spLocks noGrp="1"/>
          </p:cNvSpPr>
          <p:nvPr>
            <p:ph idx="1"/>
          </p:nvPr>
        </p:nvSpPr>
        <p:spPr/>
        <p:txBody>
          <a:bodyPr/>
          <a:lstStyle/>
          <a:p>
            <a:pPr marL="214313" indent="-214313">
              <a:buFont typeface="Wingdings" panose="05000000000000000000" pitchFamily="2" charset="2"/>
              <a:buChar char="Ø"/>
            </a:pPr>
            <a:r>
              <a:rPr lang="en-US" dirty="0"/>
              <a:t> Critical to advancing technology</a:t>
            </a:r>
          </a:p>
          <a:p>
            <a:pPr marL="214313" indent="-214313">
              <a:buFont typeface="Wingdings" panose="05000000000000000000" pitchFamily="2" charset="2"/>
              <a:buChar char="Ø"/>
            </a:pPr>
            <a:r>
              <a:rPr lang="en-US" dirty="0"/>
              <a:t> Must be agile to accomplish their mission</a:t>
            </a:r>
          </a:p>
          <a:p>
            <a:pPr marL="214313" indent="-214313">
              <a:buFont typeface="Wingdings" panose="05000000000000000000" pitchFamily="2" charset="2"/>
              <a:buChar char="Ø"/>
            </a:pPr>
            <a:r>
              <a:rPr lang="en-US" dirty="0"/>
              <a:t> Traditional security does not always work</a:t>
            </a:r>
          </a:p>
          <a:p>
            <a:endParaRPr lang="en-US" dirty="0"/>
          </a:p>
        </p:txBody>
      </p:sp>
      <p:pic>
        <p:nvPicPr>
          <p:cNvPr id="5" name="Picture 4"/>
          <p:cNvPicPr>
            <a:picLocks noChangeAspect="1"/>
          </p:cNvPicPr>
          <p:nvPr/>
        </p:nvPicPr>
        <p:blipFill>
          <a:blip r:embed="rId3"/>
          <a:stretch>
            <a:fillRect/>
          </a:stretch>
        </p:blipFill>
        <p:spPr>
          <a:xfrm>
            <a:off x="1435395" y="3245724"/>
            <a:ext cx="6262539" cy="3125708"/>
          </a:xfrm>
          <a:prstGeom prst="rect">
            <a:avLst/>
          </a:prstGeom>
        </p:spPr>
      </p:pic>
    </p:spTree>
    <p:extLst>
      <p:ext uri="{BB962C8B-B14F-4D97-AF65-F5344CB8AC3E}">
        <p14:creationId xmlns:p14="http://schemas.microsoft.com/office/powerpoint/2010/main" val="771345399"/>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 Cyber Table Top?</a:t>
            </a:r>
          </a:p>
        </p:txBody>
      </p:sp>
      <p:sp>
        <p:nvSpPr>
          <p:cNvPr id="5" name="Text Placeholder 4"/>
          <p:cNvSpPr>
            <a:spLocks noGrp="1"/>
          </p:cNvSpPr>
          <p:nvPr>
            <p:ph idx="1"/>
          </p:nvPr>
        </p:nvSpPr>
        <p:spPr>
          <a:xfrm>
            <a:off x="419100" y="2686492"/>
            <a:ext cx="8301038" cy="3239645"/>
          </a:xfrm>
        </p:spPr>
        <p:txBody>
          <a:bodyPr/>
          <a:lstStyle/>
          <a:p>
            <a:pPr>
              <a:buFont typeface="Wingdings" panose="05000000000000000000" pitchFamily="2" charset="2"/>
              <a:buChar char="Ø"/>
            </a:pPr>
            <a:r>
              <a:rPr lang="en-US" dirty="0"/>
              <a:t>Buy-in</a:t>
            </a:r>
          </a:p>
          <a:p>
            <a:pPr>
              <a:buFont typeface="Wingdings" panose="05000000000000000000" pitchFamily="2" charset="2"/>
              <a:buChar char="Ø"/>
            </a:pPr>
            <a:r>
              <a:rPr lang="en-US" dirty="0"/>
              <a:t>Inexpensive</a:t>
            </a:r>
          </a:p>
          <a:p>
            <a:pPr>
              <a:buFont typeface="Wingdings" panose="05000000000000000000" pitchFamily="2" charset="2"/>
              <a:buChar char="Ø"/>
            </a:pPr>
            <a:r>
              <a:rPr lang="en-US" dirty="0"/>
              <a:t>Flexible</a:t>
            </a:r>
          </a:p>
          <a:p>
            <a:pPr>
              <a:buFont typeface="Wingdings" panose="05000000000000000000" pitchFamily="2" charset="2"/>
              <a:buChar char="Ø"/>
            </a:pPr>
            <a:r>
              <a:rPr lang="en-US" dirty="0"/>
              <a:t>Road Map</a:t>
            </a:r>
          </a:p>
        </p:txBody>
      </p:sp>
      <p:pic>
        <p:nvPicPr>
          <p:cNvPr id="6" name="Picture 5"/>
          <p:cNvPicPr>
            <a:picLocks noChangeAspect="1"/>
          </p:cNvPicPr>
          <p:nvPr/>
        </p:nvPicPr>
        <p:blipFill>
          <a:blip r:embed="rId3"/>
          <a:stretch>
            <a:fillRect/>
          </a:stretch>
        </p:blipFill>
        <p:spPr>
          <a:xfrm>
            <a:off x="4036938" y="2253115"/>
            <a:ext cx="3656013" cy="3347843"/>
          </a:xfrm>
          <a:prstGeom prst="rect">
            <a:avLst/>
          </a:prstGeom>
        </p:spPr>
      </p:pic>
    </p:spTree>
    <p:extLst>
      <p:ext uri="{BB962C8B-B14F-4D97-AF65-F5344CB8AC3E}">
        <p14:creationId xmlns:p14="http://schemas.microsoft.com/office/powerpoint/2010/main" val="1769141046"/>
      </p:ext>
    </p:extLst>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CTT-LITE</a:t>
            </a:r>
          </a:p>
        </p:txBody>
      </p:sp>
      <p:sp>
        <p:nvSpPr>
          <p:cNvPr id="5" name="Content Placeholder 4"/>
          <p:cNvSpPr>
            <a:spLocks noGrp="1"/>
          </p:cNvSpPr>
          <p:nvPr>
            <p:ph idx="1"/>
          </p:nvPr>
        </p:nvSpPr>
        <p:spPr>
          <a:xfrm>
            <a:off x="419100" y="2388780"/>
            <a:ext cx="8301038" cy="3537357"/>
          </a:xfrm>
        </p:spPr>
        <p:txBody>
          <a:bodyPr/>
          <a:lstStyle/>
          <a:p>
            <a:pPr>
              <a:buFont typeface="Wingdings" panose="05000000000000000000" pitchFamily="2" charset="2"/>
              <a:buChar char="Ø"/>
            </a:pPr>
            <a:r>
              <a:rPr lang="en-US" u="sng" dirty="0"/>
              <a:t>L</a:t>
            </a:r>
            <a:r>
              <a:rPr lang="en-US" dirty="0"/>
              <a:t>ow </a:t>
            </a:r>
            <a:r>
              <a:rPr lang="en-US" u="sng" dirty="0"/>
              <a:t>I</a:t>
            </a:r>
            <a:r>
              <a:rPr lang="en-US" dirty="0"/>
              <a:t>mpact </a:t>
            </a:r>
            <a:r>
              <a:rPr lang="en-US" u="sng" dirty="0"/>
              <a:t>T</a:t>
            </a:r>
            <a:r>
              <a:rPr lang="en-US" dirty="0"/>
              <a:t>o </a:t>
            </a:r>
            <a:r>
              <a:rPr lang="en-US" u="sng" dirty="0"/>
              <a:t>E</a:t>
            </a:r>
            <a:r>
              <a:rPr lang="en-US" dirty="0"/>
              <a:t>xecute</a:t>
            </a:r>
          </a:p>
          <a:p>
            <a:pPr>
              <a:buFont typeface="Wingdings" panose="05000000000000000000" pitchFamily="2" charset="2"/>
              <a:buChar char="Ø"/>
            </a:pPr>
            <a:r>
              <a:rPr lang="en-US" dirty="0"/>
              <a:t>Reduced Scope</a:t>
            </a:r>
          </a:p>
          <a:p>
            <a:pPr>
              <a:buFont typeface="Wingdings" panose="05000000000000000000" pitchFamily="2" charset="2"/>
              <a:buChar char="Ø"/>
            </a:pPr>
            <a:endParaRPr lang="en-US" dirty="0"/>
          </a:p>
          <a:p>
            <a:pPr>
              <a:buFont typeface="Wingdings" panose="05000000000000000000" pitchFamily="2" charset="2"/>
              <a:buChar char="Ø"/>
            </a:pPr>
            <a:r>
              <a:rPr lang="en-US" dirty="0"/>
              <a:t>Planning: 3 months</a:t>
            </a:r>
          </a:p>
          <a:p>
            <a:pPr>
              <a:buFont typeface="Wingdings" panose="05000000000000000000" pitchFamily="2" charset="2"/>
              <a:buChar char="Ø"/>
            </a:pPr>
            <a:r>
              <a:rPr lang="en-US" dirty="0"/>
              <a:t>Execution: 2 days</a:t>
            </a:r>
          </a:p>
        </p:txBody>
      </p:sp>
      <p:pic>
        <p:nvPicPr>
          <p:cNvPr id="2" name="Picture 1"/>
          <p:cNvPicPr>
            <a:picLocks noChangeAspect="1"/>
          </p:cNvPicPr>
          <p:nvPr/>
        </p:nvPicPr>
        <p:blipFill>
          <a:blip r:embed="rId3"/>
          <a:stretch>
            <a:fillRect/>
          </a:stretch>
        </p:blipFill>
        <p:spPr>
          <a:xfrm>
            <a:off x="5267325" y="1694657"/>
            <a:ext cx="3190875" cy="4676775"/>
          </a:xfrm>
          <a:prstGeom prst="rect">
            <a:avLst/>
          </a:prstGeom>
        </p:spPr>
      </p:pic>
    </p:spTree>
    <p:extLst>
      <p:ext uri="{BB962C8B-B14F-4D97-AF65-F5344CB8AC3E}">
        <p14:creationId xmlns:p14="http://schemas.microsoft.com/office/powerpoint/2010/main" val="778603853"/>
      </p:ext>
    </p:extLst>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Scope</a:t>
            </a:r>
          </a:p>
        </p:txBody>
      </p:sp>
      <p:sp>
        <p:nvSpPr>
          <p:cNvPr id="4" name="Content Placeholder 3"/>
          <p:cNvSpPr>
            <a:spLocks noGrp="1"/>
          </p:cNvSpPr>
          <p:nvPr>
            <p:ph idx="1"/>
          </p:nvPr>
        </p:nvSpPr>
        <p:spPr/>
        <p:txBody>
          <a:bodyPr/>
          <a:lstStyle/>
          <a:p>
            <a:pPr>
              <a:buFont typeface="Wingdings" panose="05000000000000000000" pitchFamily="2" charset="2"/>
              <a:buChar char="Ø"/>
            </a:pPr>
            <a:r>
              <a:rPr lang="en-US" dirty="0"/>
              <a:t>Goal: understand the risk development environments pose to mission systems</a:t>
            </a:r>
          </a:p>
          <a:p>
            <a:pPr>
              <a:buFont typeface="Wingdings" panose="05000000000000000000" pitchFamily="2" charset="2"/>
              <a:buChar char="Ø"/>
            </a:pPr>
            <a:endParaRPr lang="en-US" dirty="0"/>
          </a:p>
          <a:p>
            <a:pPr>
              <a:buFont typeface="Wingdings" panose="05000000000000000000" pitchFamily="2" charset="2"/>
              <a:buChar char="Ø"/>
            </a:pPr>
            <a:r>
              <a:rPr lang="en-US" dirty="0"/>
              <a:t>Out of Scope:</a:t>
            </a:r>
          </a:p>
          <a:p>
            <a:pPr lvl="1">
              <a:buFont typeface="Wingdings" panose="05000000000000000000" pitchFamily="2" charset="2"/>
              <a:buChar char="§"/>
            </a:pPr>
            <a:r>
              <a:rPr lang="en-US" dirty="0"/>
              <a:t>Working remotely</a:t>
            </a:r>
          </a:p>
          <a:p>
            <a:pPr lvl="1">
              <a:buFont typeface="Wingdings" panose="05000000000000000000" pitchFamily="2" charset="2"/>
              <a:buChar char="§"/>
            </a:pPr>
            <a:r>
              <a:rPr lang="en-US" dirty="0"/>
              <a:t>Connections to cloud environments</a:t>
            </a:r>
          </a:p>
        </p:txBody>
      </p:sp>
      <p:pic>
        <p:nvPicPr>
          <p:cNvPr id="3" name="Picture 2"/>
          <p:cNvPicPr>
            <a:picLocks noChangeAspect="1"/>
          </p:cNvPicPr>
          <p:nvPr/>
        </p:nvPicPr>
        <p:blipFill>
          <a:blip r:embed="rId3"/>
          <a:stretch>
            <a:fillRect/>
          </a:stretch>
        </p:blipFill>
        <p:spPr>
          <a:xfrm>
            <a:off x="1662245" y="4192436"/>
            <a:ext cx="1962721" cy="2307634"/>
          </a:xfrm>
          <a:prstGeom prst="rect">
            <a:avLst/>
          </a:prstGeom>
        </p:spPr>
      </p:pic>
      <p:pic>
        <p:nvPicPr>
          <p:cNvPr id="5" name="Picture 4"/>
          <p:cNvPicPr>
            <a:picLocks noChangeAspect="1"/>
          </p:cNvPicPr>
          <p:nvPr/>
        </p:nvPicPr>
        <p:blipFill>
          <a:blip r:embed="rId4"/>
          <a:stretch>
            <a:fillRect/>
          </a:stretch>
        </p:blipFill>
        <p:spPr>
          <a:xfrm>
            <a:off x="5191392" y="4237718"/>
            <a:ext cx="2219266" cy="2265024"/>
          </a:xfrm>
          <a:prstGeom prst="rect">
            <a:avLst/>
          </a:prstGeom>
        </p:spPr>
      </p:pic>
      <p:sp>
        <p:nvSpPr>
          <p:cNvPr id="6" name="Multiply 5"/>
          <p:cNvSpPr/>
          <p:nvPr/>
        </p:nvSpPr>
        <p:spPr bwMode="auto">
          <a:xfrm>
            <a:off x="4305596" y="3340101"/>
            <a:ext cx="3987504" cy="4035294"/>
          </a:xfrm>
          <a:prstGeom prst="mathMultiply">
            <a:avLst>
              <a:gd name="adj1" fmla="val 418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 name="Multiply 6"/>
          <p:cNvSpPr/>
          <p:nvPr/>
        </p:nvSpPr>
        <p:spPr bwMode="auto">
          <a:xfrm>
            <a:off x="649853" y="3352583"/>
            <a:ext cx="3987504" cy="4035294"/>
          </a:xfrm>
          <a:prstGeom prst="mathMultiply">
            <a:avLst>
              <a:gd name="adj1" fmla="val 418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719824714"/>
      </p:ext>
    </p:extLst>
  </p:cSld>
  <p:clrMapOvr>
    <a:masterClrMapping/>
  </p:clrMapOvr>
  <p:transition>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a:t>
            </a:r>
          </a:p>
        </p:txBody>
      </p:sp>
      <p:sp>
        <p:nvSpPr>
          <p:cNvPr id="3" name="Content Placeholder 2"/>
          <p:cNvSpPr>
            <a:spLocks noGrp="1"/>
          </p:cNvSpPr>
          <p:nvPr>
            <p:ph idx="1"/>
          </p:nvPr>
        </p:nvSpPr>
        <p:spPr>
          <a:xfrm>
            <a:off x="419100" y="2169042"/>
            <a:ext cx="8301038" cy="3757096"/>
          </a:xfrm>
        </p:spPr>
        <p:txBody>
          <a:bodyPr/>
          <a:lstStyle/>
          <a:p>
            <a:pPr>
              <a:buFont typeface="Wingdings" panose="05000000000000000000" pitchFamily="2" charset="2"/>
              <a:buChar char="Ø"/>
            </a:pPr>
            <a:r>
              <a:rPr lang="en-US" dirty="0"/>
              <a:t>Fabricated development environment:</a:t>
            </a:r>
          </a:p>
          <a:p>
            <a:pPr>
              <a:buFont typeface="Wingdings" panose="05000000000000000000" pitchFamily="2" charset="2"/>
              <a:buChar char="Ø"/>
            </a:pPr>
            <a:endParaRPr lang="en-US" dirty="0"/>
          </a:p>
          <a:p>
            <a:pPr marL="0" indent="0">
              <a:buNone/>
            </a:pPr>
            <a:r>
              <a:rPr lang="en-US" dirty="0"/>
              <a:t>Set of computers and equipment (hardware and software) that generates knowledge and products used to operate and maintain mission systems (instructions, software source code, drawings, designs, hardware, procedures, configuration files etc…)</a:t>
            </a:r>
          </a:p>
        </p:txBody>
      </p:sp>
    </p:spTree>
    <p:extLst>
      <p:ext uri="{BB962C8B-B14F-4D97-AF65-F5344CB8AC3E}">
        <p14:creationId xmlns:p14="http://schemas.microsoft.com/office/powerpoint/2010/main" val="3317195381"/>
      </p:ext>
    </p:extLst>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Mission</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Cyber Team:</a:t>
            </a:r>
          </a:p>
          <a:p>
            <a:pPr lvl="1">
              <a:buFont typeface="Wingdings" panose="05000000000000000000" pitchFamily="2" charset="2"/>
              <a:buChar char="§"/>
            </a:pPr>
            <a:r>
              <a:rPr lang="en-US" dirty="0"/>
              <a:t>412TENG Cybersecurity Engineering Support Team (CSEST)</a:t>
            </a:r>
          </a:p>
          <a:p>
            <a:pPr lvl="1">
              <a:buFont typeface="Wingdings" panose="05000000000000000000" pitchFamily="2" charset="2"/>
              <a:buChar char="§"/>
            </a:pPr>
            <a:r>
              <a:rPr lang="en-US" dirty="0"/>
              <a:t>47</a:t>
            </a:r>
            <a:r>
              <a:rPr lang="en-US" baseline="30000" dirty="0"/>
              <a:t>th</a:t>
            </a:r>
            <a:r>
              <a:rPr lang="en-US" dirty="0"/>
              <a:t> CTS</a:t>
            </a:r>
          </a:p>
          <a:p>
            <a:pPr lvl="1">
              <a:buFont typeface="Wingdings" panose="05000000000000000000" pitchFamily="2" charset="2"/>
              <a:buChar char="§"/>
            </a:pPr>
            <a:r>
              <a:rPr lang="en-US" dirty="0"/>
              <a:t>Intel</a:t>
            </a:r>
          </a:p>
          <a:p>
            <a:pPr>
              <a:buFont typeface="Wingdings" panose="05000000000000000000" pitchFamily="2" charset="2"/>
              <a:buChar char="Ø"/>
            </a:pPr>
            <a:endParaRPr lang="en-US" dirty="0"/>
          </a:p>
          <a:p>
            <a:pPr>
              <a:buFont typeface="Wingdings" panose="05000000000000000000" pitchFamily="2" charset="2"/>
              <a:buChar char="Ø"/>
            </a:pPr>
            <a:r>
              <a:rPr lang="en-US" dirty="0"/>
              <a:t>Attacks (40) were divided into 3 missions:</a:t>
            </a:r>
          </a:p>
          <a:p>
            <a:pPr lvl="1">
              <a:buFont typeface="Wingdings" panose="05000000000000000000" pitchFamily="2" charset="2"/>
              <a:buChar char="§"/>
            </a:pPr>
            <a:r>
              <a:rPr lang="en-US" dirty="0"/>
              <a:t>Gain logical access</a:t>
            </a:r>
          </a:p>
          <a:p>
            <a:pPr lvl="1">
              <a:buFont typeface="Wingdings" panose="05000000000000000000" pitchFamily="2" charset="2"/>
              <a:buChar char="§"/>
            </a:pPr>
            <a:r>
              <a:rPr lang="en-US" dirty="0"/>
              <a:t>Disrupt the development environment (16)</a:t>
            </a:r>
          </a:p>
          <a:p>
            <a:pPr lvl="1">
              <a:buFont typeface="Wingdings" panose="05000000000000000000" pitchFamily="2" charset="2"/>
              <a:buChar char="§"/>
            </a:pPr>
            <a:r>
              <a:rPr lang="en-US" dirty="0"/>
              <a:t>Corrupt, destroy, modify or exfiltrate product (12)</a:t>
            </a:r>
          </a:p>
        </p:txBody>
      </p:sp>
    </p:spTree>
    <p:extLst>
      <p:ext uri="{BB962C8B-B14F-4D97-AF65-F5344CB8AC3E}">
        <p14:creationId xmlns:p14="http://schemas.microsoft.com/office/powerpoint/2010/main" val="3385650167"/>
      </p:ext>
    </p:extLst>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84299" y="2532917"/>
            <a:ext cx="3009436" cy="3401860"/>
          </a:xfrm>
        </p:spPr>
        <p:txBody>
          <a:bodyPr/>
          <a:lstStyle/>
          <a:p>
            <a:pPr marL="457200" indent="-457200">
              <a:buFont typeface="Wingdings" panose="05000000000000000000" pitchFamily="2" charset="2"/>
              <a:buChar char="Ø"/>
            </a:pPr>
            <a:r>
              <a:rPr lang="en-US" sz="2800" dirty="0"/>
              <a:t>30 total attacks</a:t>
            </a:r>
          </a:p>
          <a:p>
            <a:pPr marL="457200" indent="-457200">
              <a:buFont typeface="Wingdings" panose="05000000000000000000" pitchFamily="2" charset="2"/>
              <a:buChar char="Ø"/>
            </a:pPr>
            <a:endParaRPr lang="en-US" sz="2800" dirty="0"/>
          </a:p>
          <a:p>
            <a:pPr marL="457200" indent="-457200">
              <a:buFont typeface="Wingdings" panose="05000000000000000000" pitchFamily="2" charset="2"/>
              <a:buChar char="Ø"/>
            </a:pPr>
            <a:r>
              <a:rPr lang="en-US" sz="2800" dirty="0"/>
              <a:t>13 with high likelihood and impact</a:t>
            </a:r>
          </a:p>
          <a:p>
            <a:endParaRPr lang="en-US" sz="2800" b="0" dirty="0"/>
          </a:p>
        </p:txBody>
      </p:sp>
      <p:pic>
        <p:nvPicPr>
          <p:cNvPr id="10" name="Content Placeholder 9"/>
          <p:cNvPicPr>
            <a:picLocks noGrp="1" noChangeAspect="1"/>
          </p:cNvPicPr>
          <p:nvPr>
            <p:ph idx="1"/>
          </p:nvPr>
        </p:nvPicPr>
        <p:blipFill>
          <a:blip r:embed="rId3"/>
          <a:stretch>
            <a:fillRect/>
          </a:stretch>
        </p:blipFill>
        <p:spPr>
          <a:xfrm>
            <a:off x="3193734" y="1328775"/>
            <a:ext cx="5780146" cy="5215100"/>
          </a:xfrm>
          <a:prstGeom prst="rect">
            <a:avLst/>
          </a:prstGeom>
          <a:ln>
            <a:solidFill>
              <a:schemeClr val="bg1"/>
            </a:solidFill>
          </a:ln>
        </p:spPr>
      </p:pic>
      <p:sp>
        <p:nvSpPr>
          <p:cNvPr id="5" name="Title 1"/>
          <p:cNvSpPr txBox="1">
            <a:spLocks/>
          </p:cNvSpPr>
          <p:nvPr/>
        </p:nvSpPr>
        <p:spPr bwMode="auto">
          <a:xfrm>
            <a:off x="675168" y="18313"/>
            <a:ext cx="7772400"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a:lstStyle>
          <a:p>
            <a:pPr algn="ctr"/>
            <a:r>
              <a:rPr lang="en-US" sz="3600" kern="0" dirty="0"/>
              <a:t>Risk Matrix</a:t>
            </a:r>
          </a:p>
        </p:txBody>
      </p:sp>
    </p:spTree>
    <p:extLst>
      <p:ext uri="{BB962C8B-B14F-4D97-AF65-F5344CB8AC3E}">
        <p14:creationId xmlns:p14="http://schemas.microsoft.com/office/powerpoint/2010/main" val="3483667915"/>
      </p:ext>
    </p:extLst>
  </p:cSld>
  <p:clrMapOvr>
    <a:masterClrMapping/>
  </p:clrMapOvr>
  <p:transition>
    <p:split orient="vert"/>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460E98953AB04BA5BC9D43865F3AEB" ma:contentTypeVersion="10" ma:contentTypeDescription="Create a new document." ma:contentTypeScope="" ma:versionID="f8e448e84a6c43e44358ee06a289f73d">
  <xsd:schema xmlns:xsd="http://www.w3.org/2001/XMLSchema" xmlns:xs="http://www.w3.org/2001/XMLSchema" xmlns:p="http://schemas.microsoft.com/office/2006/metadata/properties" xmlns:ns3="75bca462-7f0f-454c-95f8-d6725e253080" xmlns:ns4="c3fc464f-5b0a-441f-a0ff-4450889d6d16" targetNamespace="http://schemas.microsoft.com/office/2006/metadata/properties" ma:root="true" ma:fieldsID="82be8b570c12dac617086b20b9c07803" ns3:_="" ns4:_="">
    <xsd:import namespace="75bca462-7f0f-454c-95f8-d6725e253080"/>
    <xsd:import namespace="c3fc464f-5b0a-441f-a0ff-4450889d6d1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bca462-7f0f-454c-95f8-d6725e25308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fc464f-5b0a-441f-a0ff-4450889d6d1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5D4CBA-EA46-45FA-8D14-57CE685D93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bca462-7f0f-454c-95f8-d6725e253080"/>
    <ds:schemaRef ds:uri="c3fc464f-5b0a-441f-a0ff-4450889d6d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233EBE-4EDA-4AC7-8053-60CC600EDA73}">
  <ds:schemaRefs>
    <ds:schemaRef ds:uri="http://schemas.microsoft.com/sharepoint/v3/contenttype/forms"/>
  </ds:schemaRefs>
</ds:datastoreItem>
</file>

<file path=customXml/itemProps3.xml><?xml version="1.0" encoding="utf-8"?>
<ds:datastoreItem xmlns:ds="http://schemas.openxmlformats.org/officeDocument/2006/customXml" ds:itemID="{5A09B331-38FC-46A2-85CC-E6159B7BA26D}">
  <ds:schemaRefs>
    <ds:schemaRef ds:uri="http://schemas.microsoft.com/office/2006/documentManagement/types"/>
    <ds:schemaRef ds:uri="http://purl.org/dc/elements/1.1/"/>
    <ds:schemaRef ds:uri="http://schemas.microsoft.com/office/2006/metadata/properties"/>
    <ds:schemaRef ds:uri="c3fc464f-5b0a-441f-a0ff-4450889d6d16"/>
    <ds:schemaRef ds:uri="http://purl.org/dc/terms/"/>
    <ds:schemaRef ds:uri="http://schemas.openxmlformats.org/package/2006/metadata/core-properties"/>
    <ds:schemaRef ds:uri="http://purl.org/dc/dcmitype/"/>
    <ds:schemaRef ds:uri="http://schemas.microsoft.com/office/infopath/2007/PartnerControls"/>
    <ds:schemaRef ds:uri="75bca462-7f0f-454c-95f8-d6725e25308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3715</TotalTime>
  <Words>273</Words>
  <Application>Microsoft Macintosh PowerPoint</Application>
  <PresentationFormat>On-screen Show (4:3)</PresentationFormat>
  <Paragraphs>72</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Black</vt:lpstr>
      <vt:lpstr>Times New Roman</vt:lpstr>
      <vt:lpstr>Wingdings</vt:lpstr>
      <vt:lpstr>Default Design</vt:lpstr>
      <vt:lpstr>Cybersecurity of Development Environments</vt:lpstr>
      <vt:lpstr>412TENG CTTs</vt:lpstr>
      <vt:lpstr>Development Environments</vt:lpstr>
      <vt:lpstr>Why a Cyber Table Top?</vt:lpstr>
      <vt:lpstr>CTT-LITE</vt:lpstr>
      <vt:lpstr> Scope</vt:lpstr>
      <vt:lpstr>System</vt:lpstr>
      <vt:lpstr>Cyber Mission</vt:lpstr>
      <vt:lpstr>PowerPoint Presentation</vt:lpstr>
      <vt:lpstr>Findings</vt:lpstr>
    </vt:vector>
  </TitlesOfParts>
  <Company>HQAMFC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Capt Kent Meredith</dc:creator>
  <cp:lastModifiedBy>Lena Moran</cp:lastModifiedBy>
  <cp:revision>276</cp:revision>
  <cp:lastPrinted>2013-05-02T21:40:37Z</cp:lastPrinted>
  <dcterms:created xsi:type="dcterms:W3CDTF">2000-11-29T18:53:46Z</dcterms:created>
  <dcterms:modified xsi:type="dcterms:W3CDTF">2021-04-27T21:07:53Z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0x010100C9460E98953AB04BA5BC9D43865F3AEB</vt:lpwstr>
  </property>
</Properties>
</file>