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77" r:id="rId2"/>
    <p:sldMasterId id="2147483788" r:id="rId3"/>
    <p:sldMasterId id="2147483799" r:id="rId4"/>
    <p:sldMasterId id="2147483808" r:id="rId5"/>
    <p:sldMasterId id="2147483818" r:id="rId6"/>
    <p:sldMasterId id="2147483831" r:id="rId7"/>
    <p:sldMasterId id="2147483837" r:id="rId8"/>
    <p:sldMasterId id="2147483849" r:id="rId9"/>
    <p:sldMasterId id="2147483861" r:id="rId10"/>
  </p:sldMasterIdLst>
  <p:notesMasterIdLst>
    <p:notesMasterId r:id="rId15"/>
  </p:notesMasterIdLst>
  <p:handoutMasterIdLst>
    <p:handoutMasterId r:id="rId16"/>
  </p:handoutMasterIdLst>
  <p:sldIdLst>
    <p:sldId id="675" r:id="rId11"/>
    <p:sldId id="638" r:id="rId12"/>
    <p:sldId id="639" r:id="rId13"/>
    <p:sldId id="640" r:id="rId1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Smith, Kathryn A (Kate) CTR OSD OUSD ATL (US)" initials="SKA(COOA(" lastIdx="79" clrIdx="5">
    <p:extLst>
      <p:ext uri="{19B8F6BF-5375-455C-9EA6-DF929625EA0E}">
        <p15:presenceInfo xmlns:p15="http://schemas.microsoft.com/office/powerpoint/2012/main" userId="S-1-5-21-412667653-668731278-4213794525-82837" providerId="AD"/>
      </p:ext>
    </p:extLst>
  </p:cmAuthor>
  <p:cmAuthor id="1" name="Grauvogel, Nathanael L CTR OSD OUSD ATL (USA)" initials="GNLCOOA(" lastIdx="3" clrIdx="0">
    <p:extLst>
      <p:ext uri="{19B8F6BF-5375-455C-9EA6-DF929625EA0E}">
        <p15:presenceInfo xmlns:p15="http://schemas.microsoft.com/office/powerpoint/2012/main" userId="S-1-5-21-412667653-668731278-4213794525-702744" providerId="AD"/>
      </p:ext>
    </p:extLst>
  </p:cmAuthor>
  <p:cmAuthor id="15" name="Mazur, Christopher A (Chris) CIV OSD OUSD R-E (USA)" initials="MCA(COOR(" lastIdx="2" clrIdx="6">
    <p:extLst>
      <p:ext uri="{19B8F6BF-5375-455C-9EA6-DF929625EA0E}">
        <p15:presenceInfo xmlns:p15="http://schemas.microsoft.com/office/powerpoint/2012/main" userId="S-1-5-21-412667653-668731278-4213794525-84419" providerId="AD"/>
      </p:ext>
    </p:extLst>
  </p:cmAuthor>
  <p:cmAuthor id="10" name="Baker, Joan" initials="BJ" lastIdx="29" clrIdx="2">
    <p:extLst>
      <p:ext uri="{19B8F6BF-5375-455C-9EA6-DF929625EA0E}">
        <p15:presenceInfo xmlns:p15="http://schemas.microsoft.com/office/powerpoint/2012/main" userId="Baker, Joan" providerId="None"/>
      </p:ext>
    </p:extLst>
  </p:cmAuthor>
  <p:cmAuthor id="11" name="Lindberg-Ross, Cynthia" initials="LC" lastIdx="1" clrIdx="1">
    <p:extLst>
      <p:ext uri="{19B8F6BF-5375-455C-9EA6-DF929625EA0E}">
        <p15:presenceInfo xmlns:p15="http://schemas.microsoft.com/office/powerpoint/2012/main" userId="Lindberg-Ross, Cynthia" providerId="None"/>
      </p:ext>
    </p:extLst>
  </p:cmAuthor>
  <p:cmAuthor id="12" name="Baker, Joan E Dr OSD OUSD ATL" initials="BJEDOOA" lastIdx="119" clrIdx="3">
    <p:extLst>
      <p:ext uri="{19B8F6BF-5375-455C-9EA6-DF929625EA0E}">
        <p15:presenceInfo xmlns:p15="http://schemas.microsoft.com/office/powerpoint/2012/main" userId="S-1-5-21-412667653-668731278-4213794525-1267867" providerId="AD"/>
      </p:ext>
    </p:extLst>
  </p:cmAuthor>
  <p:cmAuthor id="13" name="Lindberg-Ross, Cynthia C CTR OSD OUSD ATL (USA)" initials="LCCCOOA(" lastIdx="42" clrIdx="4">
    <p:extLst>
      <p:ext uri="{19B8F6BF-5375-455C-9EA6-DF929625EA0E}">
        <p15:presenceInfo xmlns:p15="http://schemas.microsoft.com/office/powerpoint/2012/main" userId="S-1-5-21-412667653-668731278-4213794525-89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CCFF"/>
    <a:srgbClr val="FFFFCC"/>
    <a:srgbClr val="CCECFF"/>
    <a:srgbClr val="000000"/>
    <a:srgbClr val="CCFF99"/>
    <a:srgbClr val="66FFFF"/>
    <a:srgbClr val="0000FF"/>
    <a:srgbClr val="00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81414" autoAdjust="0"/>
  </p:normalViewPr>
  <p:slideViewPr>
    <p:cSldViewPr>
      <p:cViewPr varScale="1">
        <p:scale>
          <a:sx n="131" d="100"/>
          <a:sy n="131" d="100"/>
        </p:scale>
        <p:origin x="1336" y="184"/>
      </p:cViewPr>
      <p:guideLst>
        <p:guide orient="horz" pos="2160"/>
        <p:guide pos="2880"/>
      </p:guideLst>
    </p:cSldViewPr>
  </p:slideViewPr>
  <p:outlineViewPr>
    <p:cViewPr>
      <p:scale>
        <a:sx n="33" d="100"/>
        <a:sy n="33" d="100"/>
      </p:scale>
      <p:origin x="0" y="-3080"/>
    </p:cViewPr>
  </p:outlineViewPr>
  <p:notesTextViewPr>
    <p:cViewPr>
      <p:scale>
        <a:sx n="100" d="100"/>
        <a:sy n="100" d="100"/>
      </p:scale>
      <p:origin x="0" y="0"/>
    </p:cViewPr>
  </p:notesTextViewPr>
  <p:sorterViewPr>
    <p:cViewPr varScale="1">
      <p:scale>
        <a:sx n="1" d="1"/>
        <a:sy n="1" d="1"/>
      </p:scale>
      <p:origin x="0" y="-2652"/>
    </p:cViewPr>
  </p:sorterViewPr>
  <p:notesViewPr>
    <p:cSldViewPr>
      <p:cViewPr varScale="1">
        <p:scale>
          <a:sx n="60" d="100"/>
          <a:sy n="60" d="100"/>
        </p:scale>
        <p:origin x="247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11FDF18A-28BE-4B05-9A73-F9C54AC2E84B}" type="datetimeFigureOut">
              <a:rPr lang="en-US" smtClean="0"/>
              <a:t>7/28/21</a:t>
            </a:fld>
            <a:endParaRPr lang="en-US" dirty="0"/>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8D901205-D014-464A-8BD6-CDF4AF94431B}" type="slidenum">
              <a:rPr lang="en-US" smtClean="0"/>
              <a:t>‹#›</a:t>
            </a:fld>
            <a:endParaRPr lang="en-US" dirty="0"/>
          </a:p>
        </p:txBody>
      </p:sp>
    </p:spTree>
    <p:extLst>
      <p:ext uri="{BB962C8B-B14F-4D97-AF65-F5344CB8AC3E}">
        <p14:creationId xmlns:p14="http://schemas.microsoft.com/office/powerpoint/2010/main" val="2795993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0520"/>
          </a:xfrm>
          <a:prstGeom prst="rect">
            <a:avLst/>
          </a:prstGeom>
        </p:spPr>
        <p:txBody>
          <a:bodyPr vert="horz" lIns="93459" tIns="46730" rIns="93459" bIns="46730" rtlCol="0"/>
          <a:lstStyle>
            <a:lvl1pPr algn="l">
              <a:defRPr sz="1200"/>
            </a:lvl1pPr>
          </a:lstStyle>
          <a:p>
            <a:endParaRPr lang="en-US" dirty="0"/>
          </a:p>
        </p:txBody>
      </p:sp>
      <p:sp>
        <p:nvSpPr>
          <p:cNvPr id="3" name="Date Placeholder 2"/>
          <p:cNvSpPr>
            <a:spLocks noGrp="1"/>
          </p:cNvSpPr>
          <p:nvPr>
            <p:ph type="dt" idx="1"/>
          </p:nvPr>
        </p:nvSpPr>
        <p:spPr>
          <a:xfrm>
            <a:off x="5265809" y="1"/>
            <a:ext cx="4028440" cy="350520"/>
          </a:xfrm>
          <a:prstGeom prst="rect">
            <a:avLst/>
          </a:prstGeom>
        </p:spPr>
        <p:txBody>
          <a:bodyPr vert="horz" lIns="93459" tIns="46730" rIns="93459" bIns="46730" rtlCol="0"/>
          <a:lstStyle>
            <a:lvl1pPr algn="r">
              <a:defRPr sz="1200"/>
            </a:lvl1pPr>
          </a:lstStyle>
          <a:p>
            <a:fld id="{B9F565BF-4D82-4DE8-A1C7-C3A01C8EC698}" type="datetimeFigureOut">
              <a:rPr lang="en-US" smtClean="0"/>
              <a:t>7/28/21</a:t>
            </a:fld>
            <a:endParaRPr lang="en-US" dirty="0"/>
          </a:p>
        </p:txBody>
      </p:sp>
      <p:sp>
        <p:nvSpPr>
          <p:cNvPr id="4" name="Slide Image Placeholder 3"/>
          <p:cNvSpPr>
            <a:spLocks noGrp="1" noRot="1" noChangeAspect="1"/>
          </p:cNvSpPr>
          <p:nvPr>
            <p:ph type="sldImg" idx="2"/>
          </p:nvPr>
        </p:nvSpPr>
        <p:spPr>
          <a:xfrm>
            <a:off x="2894013" y="525463"/>
            <a:ext cx="3508375" cy="2630487"/>
          </a:xfrm>
          <a:prstGeom prst="rect">
            <a:avLst/>
          </a:prstGeom>
          <a:noFill/>
          <a:ln w="12700">
            <a:solidFill>
              <a:prstClr val="black"/>
            </a:solidFill>
          </a:ln>
        </p:spPr>
        <p:txBody>
          <a:bodyPr vert="horz" lIns="93459" tIns="46730" rIns="93459" bIns="46730" rtlCol="0" anchor="ctr"/>
          <a:lstStyle/>
          <a:p>
            <a:endParaRPr lang="en-US" dirty="0"/>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459" tIns="46730" rIns="93459" bIns="467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3459" tIns="46730" rIns="93459" bIns="467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459" tIns="46730" rIns="93459" bIns="46730" rtlCol="0" anchor="b"/>
          <a:lstStyle>
            <a:lvl1pPr algn="r">
              <a:defRPr sz="1200"/>
            </a:lvl1pPr>
          </a:lstStyle>
          <a:p>
            <a:fld id="{1D9109B7-56DA-4C9B-8930-4179A60B56BE}" type="slidenum">
              <a:rPr lang="en-US" smtClean="0"/>
              <a:t>‹#›</a:t>
            </a:fld>
            <a:endParaRPr lang="en-US" dirty="0"/>
          </a:p>
        </p:txBody>
      </p:sp>
    </p:spTree>
    <p:extLst>
      <p:ext uri="{BB962C8B-B14F-4D97-AF65-F5344CB8AC3E}">
        <p14:creationId xmlns:p14="http://schemas.microsoft.com/office/powerpoint/2010/main" val="78603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1059DF-3C83-4274-B8E7-251153FC810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07405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Master" Target="../slideMasters/slideMaster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4" name="Rectangle 13"/>
          <p:cNvSpPr/>
          <p:nvPr userDrawn="1"/>
        </p:nvSpPr>
        <p:spPr>
          <a:xfrm>
            <a:off x="3" y="0"/>
            <a:ext cx="9143999" cy="5486400"/>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grpSp>
        <p:nvGrpSpPr>
          <p:cNvPr id="18" name="Group 17"/>
          <p:cNvGrpSpPr/>
          <p:nvPr userDrawn="1"/>
        </p:nvGrpSpPr>
        <p:grpSpPr>
          <a:xfrm>
            <a:off x="6372213" y="83125"/>
            <a:ext cx="2695587" cy="6640682"/>
            <a:chOff x="6288856" y="83125"/>
            <a:chExt cx="2695587" cy="6640682"/>
          </a:xfrm>
        </p:grpSpPr>
        <p:sp>
          <p:nvSpPr>
            <p:cNvPr id="21" name="Rectangle 20"/>
            <p:cNvSpPr/>
            <p:nvPr/>
          </p:nvSpPr>
          <p:spPr>
            <a:xfrm>
              <a:off x="6288856" y="83125"/>
              <a:ext cx="2695587" cy="664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pic>
          <p:nvPicPr>
            <p:cNvPr id="22" name="Picture 4"/>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362588" y="212929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6258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373459" y="464668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362588" y="3032793"/>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362587" y="868259"/>
              <a:ext cx="2585107" cy="121773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8"/>
          <p:cNvSpPr/>
          <p:nvPr userDrawn="1"/>
        </p:nvSpPr>
        <p:spPr>
          <a:xfrm>
            <a:off x="-11875" y="6569253"/>
            <a:ext cx="9155875" cy="3059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30" name="TextBox 29"/>
          <p:cNvSpPr txBox="1"/>
          <p:nvPr userDrawn="1"/>
        </p:nvSpPr>
        <p:spPr>
          <a:xfrm>
            <a:off x="4" y="6593002"/>
            <a:ext cx="9143996" cy="261610"/>
          </a:xfrm>
          <a:prstGeom prst="rect">
            <a:avLst/>
          </a:prstGeom>
          <a:solidFill>
            <a:srgbClr val="1F2F53"/>
          </a:solid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31" name="Rectangle 30"/>
          <p:cNvSpPr/>
          <p:nvPr userDrawn="1"/>
        </p:nvSpPr>
        <p:spPr>
          <a:xfrm>
            <a:off x="-11875" y="2"/>
            <a:ext cx="9155875" cy="83125"/>
          </a:xfrm>
          <a:prstGeom prst="rect">
            <a:avLst/>
          </a:prstGeom>
          <a:solidFill>
            <a:srgbClr val="1F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ctrTitle" hasCustomPrompt="1"/>
          </p:nvPr>
        </p:nvSpPr>
        <p:spPr>
          <a:xfrm>
            <a:off x="218009" y="4419600"/>
            <a:ext cx="6082286" cy="325350"/>
          </a:xfrm>
        </p:spPr>
        <p:txBody>
          <a:bodyPr anchor="b" anchorCtr="0"/>
          <a:lstStyle>
            <a:lvl1pPr algn="l">
              <a:defRPr sz="1600" baseline="0">
                <a:solidFill>
                  <a:schemeClr val="tx1"/>
                </a:solidFill>
                <a:latin typeface="Franklin Gothic Medium" pitchFamily="34" charset="0"/>
              </a:defRPr>
            </a:lvl1pPr>
          </a:lstStyle>
          <a:p>
            <a:r>
              <a:rPr lang="en-US" dirty="0"/>
              <a:t>Briefer 				Click to edit Master Date</a:t>
            </a:r>
          </a:p>
        </p:txBody>
      </p:sp>
      <p:sp>
        <p:nvSpPr>
          <p:cNvPr id="3" name="Subtitle 2"/>
          <p:cNvSpPr>
            <a:spLocks noGrp="1"/>
          </p:cNvSpPr>
          <p:nvPr>
            <p:ph type="subTitle" idx="1"/>
          </p:nvPr>
        </p:nvSpPr>
        <p:spPr>
          <a:xfrm>
            <a:off x="228830" y="2285926"/>
            <a:ext cx="5936171" cy="735202"/>
          </a:xfrm>
        </p:spPr>
        <p:txBody>
          <a:bodyPr anchor="t" anchorCtr="0"/>
          <a:lstStyle>
            <a:lvl1pPr marL="0" indent="0" algn="l">
              <a:lnSpc>
                <a:spcPts val="2400"/>
              </a:lnSpc>
              <a:spcBef>
                <a:spcPts val="0"/>
              </a:spcBef>
              <a:buNone/>
              <a:defRPr sz="3200" i="1" baseline="0">
                <a:solidFill>
                  <a:srgbClr val="002060"/>
                </a:solidFill>
                <a:effectLst>
                  <a:outerShdw blurRad="50800" dist="38100" dir="2700000" algn="tl" rotWithShape="0">
                    <a:prstClr val="black">
                      <a:alpha val="40000"/>
                    </a:prstClr>
                  </a:outerShdw>
                </a:effectLst>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rotWithShape="1">
          <a:blip r:embed="rId7" cstate="print">
            <a:extLst>
              <a:ext uri="{28A0092B-C50C-407E-A947-70E740481C1C}">
                <a14:useLocalDpi xmlns:a14="http://schemas.microsoft.com/office/drawing/2010/main" val="0"/>
              </a:ext>
            </a:extLst>
          </a:blip>
          <a:srcRect l="8086" t="8496" r="7012" b="15040"/>
          <a:stretch/>
        </p:blipFill>
        <p:spPr>
          <a:xfrm>
            <a:off x="152400" y="178427"/>
            <a:ext cx="1600200" cy="1508761"/>
          </a:xfrm>
          <a:prstGeom prst="ellipse">
            <a:avLst/>
          </a:prstGeom>
        </p:spPr>
      </p:pic>
      <p:pic>
        <p:nvPicPr>
          <p:cNvPr id="16" name="Picture 2058" descr="TRMC DOD SEAL-small"/>
          <p:cNvPicPr>
            <a:picLocks noChangeAspect="1" noChangeArrowheads="1"/>
          </p:cNvPicPr>
          <p:nvPr userDrawn="1"/>
        </p:nvPicPr>
        <p:blipFill>
          <a:blip r:embed="rId8" cstate="print"/>
          <a:srcRect/>
          <a:stretch>
            <a:fillRect/>
          </a:stretch>
        </p:blipFill>
        <p:spPr bwMode="auto">
          <a:xfrm>
            <a:off x="4808532" y="206166"/>
            <a:ext cx="1453283" cy="1453283"/>
          </a:xfrm>
          <a:prstGeom prst="ellipse">
            <a:avLst/>
          </a:prstGeom>
          <a:noFill/>
          <a:ln w="9525">
            <a:noFill/>
            <a:miter lim="800000"/>
            <a:headEnd/>
            <a:tailEnd/>
          </a:ln>
        </p:spPr>
      </p:pic>
      <p:sp>
        <p:nvSpPr>
          <p:cNvPr id="5" name="TextBox 4"/>
          <p:cNvSpPr txBox="1"/>
          <p:nvPr userDrawn="1"/>
        </p:nvSpPr>
        <p:spPr>
          <a:xfrm>
            <a:off x="2041410" y="578864"/>
            <a:ext cx="2478311" cy="707886"/>
          </a:xfrm>
          <a:prstGeom prst="rect">
            <a:avLst/>
          </a:prstGeom>
          <a:noFill/>
        </p:spPr>
        <p:txBody>
          <a:bodyPr wrap="square" rtlCol="0">
            <a:spAutoFit/>
          </a:bodyPr>
          <a:lstStyle/>
          <a:p>
            <a:pPr algn="ctr"/>
            <a:r>
              <a:rPr lang="en-US" sz="2000" dirty="0">
                <a:solidFill>
                  <a:srgbClr val="002060"/>
                </a:solidFill>
                <a:effectLst>
                  <a:outerShdw blurRad="50800" dist="38100" dir="18900000" algn="bl" rotWithShape="0">
                    <a:prstClr val="black">
                      <a:alpha val="40000"/>
                    </a:prstClr>
                  </a:outerShdw>
                </a:effectLst>
              </a:rPr>
              <a:t>Test Resource Management</a:t>
            </a:r>
            <a:r>
              <a:rPr lang="en-US" sz="2000" baseline="0" dirty="0">
                <a:solidFill>
                  <a:srgbClr val="002060"/>
                </a:solidFill>
                <a:effectLst>
                  <a:outerShdw blurRad="50800" dist="38100" dir="18900000" algn="bl" rotWithShape="0">
                    <a:prstClr val="black">
                      <a:alpha val="40000"/>
                    </a:prstClr>
                  </a:outerShdw>
                </a:effectLst>
              </a:rPr>
              <a:t> Center</a:t>
            </a:r>
            <a:endParaRPr lang="en-US" sz="2000" dirty="0">
              <a:solidFill>
                <a:srgbClr val="002060"/>
              </a:solidFill>
              <a:effectLst>
                <a:outerShdw blurRad="50800" dist="38100" dir="18900000" algn="bl" rotWithShape="0">
                  <a:prstClr val="black">
                    <a:alpha val="40000"/>
                  </a:prstClr>
                </a:outerShdw>
              </a:effectLst>
            </a:endParaRPr>
          </a:p>
        </p:txBody>
      </p:sp>
      <p:sp>
        <p:nvSpPr>
          <p:cNvPr id="19" name="TextBox 18"/>
          <p:cNvSpPr txBox="1"/>
          <p:nvPr userDrawn="1"/>
        </p:nvSpPr>
        <p:spPr>
          <a:xfrm>
            <a:off x="4000500" y="6507822"/>
            <a:ext cx="1143000" cy="369332"/>
          </a:xfrm>
          <a:prstGeom prst="rect">
            <a:avLst/>
          </a:prstGeom>
          <a:noFill/>
        </p:spPr>
        <p:txBody>
          <a:bodyPr wrap="square" rtlCol="0">
            <a:spAutoFit/>
          </a:bodyPr>
          <a:lstStyle/>
          <a:p>
            <a:pPr algn="ctr"/>
            <a:r>
              <a:rPr lang="en-US" b="1" dirty="0">
                <a:solidFill>
                  <a:schemeClr val="bg1"/>
                </a:solidFill>
              </a:rPr>
              <a:t>CUI</a:t>
            </a:r>
          </a:p>
        </p:txBody>
      </p:sp>
    </p:spTree>
    <p:extLst>
      <p:ext uri="{BB962C8B-B14F-4D97-AF65-F5344CB8AC3E}">
        <p14:creationId xmlns:p14="http://schemas.microsoft.com/office/powerpoint/2010/main" val="9481639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3468AD9-6F54-4F0E-B94A-14533B41ED20}" type="slidenum">
              <a:rPr lang="en-US" smtClean="0"/>
              <a:t>‹#›</a:t>
            </a:fld>
            <a:endParaRPr lang="en-US" dirty="0"/>
          </a:p>
        </p:txBody>
      </p:sp>
    </p:spTree>
    <p:extLst>
      <p:ext uri="{BB962C8B-B14F-4D97-AF65-F5344CB8AC3E}">
        <p14:creationId xmlns:p14="http://schemas.microsoft.com/office/powerpoint/2010/main" val="38493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164866" name="Rectangle 2050"/>
          <p:cNvSpPr>
            <a:spLocks noGrp="1" noChangeArrowheads="1"/>
          </p:cNvSpPr>
          <p:nvPr>
            <p:ph type="ctrTitle" sz="quarter"/>
          </p:nvPr>
        </p:nvSpPr>
        <p:spPr>
          <a:xfrm>
            <a:off x="601910" y="2638337"/>
            <a:ext cx="7721600" cy="1981200"/>
          </a:xfrm>
        </p:spPr>
        <p:txBody>
          <a:bodyPr lIns="92075" tIns="46038" rIns="92075" bIns="46038"/>
          <a:lstStyle>
            <a:lvl1pPr>
              <a:defRPr sz="4000">
                <a:latin typeface="+mn-lt"/>
                <a:cs typeface="Times New Roman" pitchFamily="18" charset="0"/>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43468AD9-6F54-4F0E-B94A-14533B41ED20}" type="slidenum">
              <a:rPr lang="en-US" smtClean="0"/>
              <a:t>‹#›</a:t>
            </a:fld>
            <a:endParaRPr lang="en-US" dirty="0"/>
          </a:p>
        </p:txBody>
      </p:sp>
      <p:pic>
        <p:nvPicPr>
          <p:cNvPr id="3" name="Picture 2"/>
          <p:cNvPicPr>
            <a:picLocks noChangeAspect="1"/>
          </p:cNvPicPr>
          <p:nvPr userDrawn="1"/>
        </p:nvPicPr>
        <p:blipFill>
          <a:blip r:embed="rId2"/>
          <a:stretch>
            <a:fillRect/>
          </a:stretch>
        </p:blipFill>
        <p:spPr>
          <a:xfrm>
            <a:off x="3283032" y="285226"/>
            <a:ext cx="2359356" cy="2353111"/>
          </a:xfrm>
          <a:prstGeom prst="rect">
            <a:avLst/>
          </a:prstGeom>
        </p:spPr>
      </p:pic>
    </p:spTree>
    <p:extLst>
      <p:ext uri="{BB962C8B-B14F-4D97-AF65-F5344CB8AC3E}">
        <p14:creationId xmlns:p14="http://schemas.microsoft.com/office/powerpoint/2010/main" val="3314072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3468AD9-6F54-4F0E-B94A-14533B41ED20}" type="slidenum">
              <a:rPr lang="en-US" smtClean="0"/>
              <a:t>‹#›</a:t>
            </a:fld>
            <a:endParaRPr lang="en-US" dirty="0"/>
          </a:p>
        </p:txBody>
      </p:sp>
    </p:spTree>
    <p:extLst>
      <p:ext uri="{BB962C8B-B14F-4D97-AF65-F5344CB8AC3E}">
        <p14:creationId xmlns:p14="http://schemas.microsoft.com/office/powerpoint/2010/main" val="146958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3468AD9-6F54-4F0E-B94A-14533B41ED20}" type="slidenum">
              <a:rPr lang="en-US" smtClean="0"/>
              <a:t>‹#›</a:t>
            </a:fld>
            <a:endParaRPr lang="en-US" dirty="0"/>
          </a:p>
        </p:txBody>
      </p:sp>
    </p:spTree>
    <p:extLst>
      <p:ext uri="{BB962C8B-B14F-4D97-AF65-F5344CB8AC3E}">
        <p14:creationId xmlns:p14="http://schemas.microsoft.com/office/powerpoint/2010/main" val="1962878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0"/>
          </p:nvPr>
        </p:nvSpPr>
        <p:spPr/>
        <p:txBody>
          <a:bodyPr/>
          <a:lstStyle/>
          <a:p>
            <a:fld id="{43468AD9-6F54-4F0E-B94A-14533B41ED20}" type="slidenum">
              <a:rPr lang="en-US" smtClean="0"/>
              <a:t>‹#›</a:t>
            </a:fld>
            <a:endParaRPr lang="en-US" dirty="0"/>
          </a:p>
        </p:txBody>
      </p:sp>
    </p:spTree>
    <p:extLst>
      <p:ext uri="{BB962C8B-B14F-4D97-AF65-F5344CB8AC3E}">
        <p14:creationId xmlns:p14="http://schemas.microsoft.com/office/powerpoint/2010/main" val="3446996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title"/>
          </p:nvPr>
        </p:nvSpPr>
        <p:spPr bwMode="auto">
          <a:xfrm>
            <a:off x="977900" y="3"/>
            <a:ext cx="7175500" cy="1004888"/>
          </a:xfrm>
          <a:prstGeom prst="rect">
            <a:avLst/>
          </a:prstGeom>
          <a:noFill/>
          <a:ln w="9525">
            <a:noFill/>
            <a:miter lim="800000"/>
            <a:headEnd/>
            <a:tailEnd/>
          </a:ln>
        </p:spPr>
        <p:txBody>
          <a:bodyPr vert="horz" wrap="square" lIns="92050" tIns="46026" rIns="92050" bIns="4602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44122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p>
            <a:fld id="{F309AA3C-F7B6-4B32-9D36-E64D288B7E44}" type="slidenum">
              <a:rPr lang="en-US" smtClean="0"/>
              <a:t>‹#›</a:t>
            </a:fld>
            <a:endParaRPr lang="en-US" dirty="0"/>
          </a:p>
        </p:txBody>
      </p:sp>
    </p:spTree>
    <p:extLst>
      <p:ext uri="{BB962C8B-B14F-4D97-AF65-F5344CB8AC3E}">
        <p14:creationId xmlns:p14="http://schemas.microsoft.com/office/powerpoint/2010/main" val="140693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32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696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64866" name="Rectangle 2050"/>
          <p:cNvSpPr>
            <a:spLocks noGrp="1" noChangeArrowheads="1"/>
          </p:cNvSpPr>
          <p:nvPr>
            <p:ph type="ctrTitle" sz="quarter"/>
          </p:nvPr>
        </p:nvSpPr>
        <p:spPr>
          <a:xfrm>
            <a:off x="685800" y="457200"/>
            <a:ext cx="7721600" cy="1981200"/>
          </a:xfrm>
        </p:spPr>
        <p:txBody>
          <a:bodyPr lIns="92075" tIns="46038" rIns="92075" bIns="46038"/>
          <a:lstStyle>
            <a:lvl1pPr>
              <a:defRPr sz="3883">
                <a:latin typeface="+mn-lt"/>
                <a:cs typeface="Times New Roman" pitchFamily="18" charset="0"/>
              </a:defRPr>
            </a:lvl1pPr>
          </a:lstStyle>
          <a:p>
            <a:r>
              <a:rPr lang="en-US" dirty="0"/>
              <a:t>Click to edit Master title style</a:t>
            </a:r>
          </a:p>
        </p:txBody>
      </p:sp>
      <p:sp>
        <p:nvSpPr>
          <p:cNvPr id="164867" name="Rectangle 2051"/>
          <p:cNvSpPr>
            <a:spLocks noGrp="1" noChangeArrowheads="1"/>
          </p:cNvSpPr>
          <p:nvPr>
            <p:ph type="subTitle" sz="quarter" idx="1"/>
          </p:nvPr>
        </p:nvSpPr>
        <p:spPr>
          <a:xfrm>
            <a:off x="1346200" y="4953000"/>
            <a:ext cx="6400800" cy="1676400"/>
          </a:xfrm>
        </p:spPr>
        <p:txBody>
          <a:bodyPr/>
          <a:lstStyle>
            <a:lvl1pPr marL="0" indent="0" algn="ctr">
              <a:buFont typeface="Wingdings" pitchFamily="2" charset="2"/>
              <a:buNone/>
              <a:defRPr>
                <a:solidFill>
                  <a:srgbClr val="000099"/>
                </a:solidFill>
                <a:latin typeface="+mn-lt"/>
                <a:cs typeface="Times New Roman" pitchFamily="18" charset="0"/>
              </a:defRPr>
            </a:lvl1pPr>
          </a:lstStyle>
          <a:p>
            <a:r>
              <a:rPr lang="en-US" dirty="0"/>
              <a:t>Click to edit Master subtitle style</a:t>
            </a:r>
          </a:p>
        </p:txBody>
      </p:sp>
    </p:spTree>
    <p:extLst>
      <p:ext uri="{BB962C8B-B14F-4D97-AF65-F5344CB8AC3E}">
        <p14:creationId xmlns:p14="http://schemas.microsoft.com/office/powerpoint/2010/main" val="51371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4"/>
          <p:cNvSpPr>
            <a:spLocks noGrp="1" noChangeArrowheads="1"/>
          </p:cNvSpPr>
          <p:nvPr>
            <p:ph type="sldNum" sz="quarter" idx="10"/>
          </p:nvPr>
        </p:nvSpPr>
        <p:spPr>
          <a:xfrm>
            <a:off x="8610600" y="6629401"/>
            <a:ext cx="527050" cy="204788"/>
          </a:xfrm>
          <a:prstGeom prst="rect">
            <a:avLst/>
          </a:prstGeom>
        </p:spPr>
        <p:txBody>
          <a:bodyPr/>
          <a:lstStyle>
            <a:lvl1pPr>
              <a:defRPr/>
            </a:lvl1pPr>
          </a:lstStyle>
          <a:p>
            <a:pPr algn="ctr" fontAlgn="base">
              <a:spcBef>
                <a:spcPct val="0"/>
              </a:spcBef>
              <a:spcAft>
                <a:spcPct val="0"/>
              </a:spcAft>
              <a:defRPr/>
            </a:pPr>
            <a:endParaRPr lang="en-US" sz="3600" b="1" dirty="0">
              <a:solidFill>
                <a:srgbClr val="000000"/>
              </a:solidFill>
            </a:endParaRPr>
          </a:p>
        </p:txBody>
      </p:sp>
    </p:spTree>
    <p:extLst>
      <p:ext uri="{BB962C8B-B14F-4D97-AF65-F5344CB8AC3E}">
        <p14:creationId xmlns:p14="http://schemas.microsoft.com/office/powerpoint/2010/main" val="735782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71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58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r>
              <a:rPr lang="en-US" sz="1747" dirty="0">
                <a:solidFill>
                  <a:srgbClr val="000000"/>
                </a:solidFill>
              </a:rPr>
              <a:t>14 Dec 2010</a:t>
            </a: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sz="1747" dirty="0">
              <a:solidFill>
                <a:srgbClr val="000000"/>
              </a:solidFill>
            </a:endParaRPr>
          </a:p>
        </p:txBody>
      </p:sp>
      <p:sp>
        <p:nvSpPr>
          <p:cNvPr id="9" name="Slide Number Placeholder 8"/>
          <p:cNvSpPr>
            <a:spLocks noGrp="1"/>
          </p:cNvSpPr>
          <p:nvPr>
            <p:ph type="sldNum" sz="quarter" idx="12"/>
          </p:nvPr>
        </p:nvSpPr>
        <p:spPr>
          <a:xfrm>
            <a:off x="6915150" y="6270625"/>
            <a:ext cx="2133600" cy="476250"/>
          </a:xfrm>
          <a:prstGeom prst="rect">
            <a:avLst/>
          </a:prstGeom>
        </p:spPr>
        <p:txBody>
          <a:bodyPr/>
          <a:lstStyle>
            <a:lvl1pPr>
              <a:defRPr/>
            </a:lvl1pPr>
          </a:lstStyle>
          <a:p>
            <a:pPr defTabSz="443777"/>
            <a:fld id="{B3055EDA-B6F0-413A-9885-7C70C7DF1A6C}" type="slidenum">
              <a:rPr lang="en-US" sz="1747" smtClean="0">
                <a:solidFill>
                  <a:srgbClr val="000000"/>
                </a:solidFill>
              </a:rPr>
              <a:pPr defTabSz="443777"/>
              <a:t>‹#›</a:t>
            </a:fld>
            <a:endParaRPr lang="en-US" sz="1747" dirty="0">
              <a:solidFill>
                <a:srgbClr val="000000"/>
              </a:solidFill>
            </a:endParaRPr>
          </a:p>
        </p:txBody>
      </p:sp>
    </p:spTree>
    <p:extLst>
      <p:ext uri="{BB962C8B-B14F-4D97-AF65-F5344CB8AC3E}">
        <p14:creationId xmlns:p14="http://schemas.microsoft.com/office/powerpoint/2010/main" val="329121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2900" y="572251"/>
            <a:ext cx="8458200" cy="799349"/>
          </a:xfrm>
          <a:prstGeom prst="rect">
            <a:avLst/>
          </a:prstGeom>
        </p:spPr>
        <p:txBody>
          <a:bodyPr/>
          <a:lstStyle/>
          <a:p>
            <a:r>
              <a:rPr lang="en-US" dirty="0"/>
              <a:t>Click to add title</a:t>
            </a:r>
          </a:p>
        </p:txBody>
      </p:sp>
      <p:sp>
        <p:nvSpPr>
          <p:cNvPr id="2" name="Date Placeholder 1"/>
          <p:cNvSpPr>
            <a:spLocks noGrp="1"/>
          </p:cNvSpPr>
          <p:nvPr>
            <p:ph type="dt" sz="half" idx="10"/>
          </p:nvPr>
        </p:nvSpPr>
        <p:spPr/>
        <p:txBody>
          <a:bodyPr/>
          <a:lstStyle/>
          <a:p>
            <a:fld id="{79940AA1-1C92-1F42-AC20-413DDFB0CA3F}" type="datetime3">
              <a:rPr lang="en-US" smtClean="0"/>
              <a:t>28 July 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
        <p:nvSpPr>
          <p:cNvPr id="11" name="Content Placeholder 10"/>
          <p:cNvSpPr>
            <a:spLocks noGrp="1"/>
          </p:cNvSpPr>
          <p:nvPr>
            <p:ph sz="quarter" idx="13" hasCustomPrompt="1"/>
          </p:nvPr>
        </p:nvSpPr>
        <p:spPr>
          <a:xfrm>
            <a:off x="714375" y="1371600"/>
            <a:ext cx="7715249" cy="48006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9" hasCustomPrompt="1"/>
          </p:nvPr>
        </p:nvSpPr>
        <p:spPr>
          <a:xfrm>
            <a:off x="0" y="-8228"/>
            <a:ext cx="9144000" cy="264260"/>
          </a:xfrm>
          <a:solidFill>
            <a:srgbClr val="B80014"/>
          </a:solidFill>
        </p:spPr>
        <p:txBody>
          <a:bodyPr tIns="73152" bIns="45720" anchor="ctr" anchorCtr="0">
            <a:noAutofit/>
          </a:bodyPr>
          <a:lstStyle>
            <a:lvl1pPr marL="0" indent="0" algn="ctr">
              <a:buNone/>
              <a:defRPr sz="1400" b="1" spc="50" baseline="0">
                <a:solidFill>
                  <a:schemeClr val="bg1"/>
                </a:solidFill>
              </a:defRPr>
            </a:lvl1pPr>
          </a:lstStyle>
          <a:p>
            <a:pPr lvl="0"/>
            <a:r>
              <a:rPr lang="en-US" dirty="0"/>
              <a:t>CLICK TO ADD CLASSIFIED MARKING</a:t>
            </a:r>
          </a:p>
        </p:txBody>
      </p:sp>
      <p:sp>
        <p:nvSpPr>
          <p:cNvPr id="10" name="Text Placeholder 4"/>
          <p:cNvSpPr>
            <a:spLocks noGrp="1"/>
          </p:cNvSpPr>
          <p:nvPr>
            <p:ph type="body" sz="quarter" idx="20" hasCustomPrompt="1"/>
          </p:nvPr>
        </p:nvSpPr>
        <p:spPr>
          <a:xfrm>
            <a:off x="2513846" y="6500822"/>
            <a:ext cx="4116308" cy="356616"/>
          </a:xfrm>
          <a:noFill/>
        </p:spPr>
        <p:txBody>
          <a:bodyPr tIns="45720" bIns="45720" anchor="ctr" anchorCtr="0">
            <a:noAutofit/>
          </a:bodyPr>
          <a:lstStyle>
            <a:lvl1pPr marL="0" indent="0" algn="ctr">
              <a:buNone/>
              <a:defRPr sz="1400" b="1" spc="50" baseline="0">
                <a:solidFill>
                  <a:srgbClr val="B80014"/>
                </a:solidFill>
              </a:defRPr>
            </a:lvl1pPr>
          </a:lstStyle>
          <a:p>
            <a:pPr lvl="0"/>
            <a:r>
              <a:rPr lang="en-US" dirty="0"/>
              <a:t>CLICK TO ADD CLASSIFIED MARKING</a:t>
            </a:r>
          </a:p>
        </p:txBody>
      </p:sp>
    </p:spTree>
    <p:extLst>
      <p:ext uri="{BB962C8B-B14F-4D97-AF65-F5344CB8AC3E}">
        <p14:creationId xmlns:p14="http://schemas.microsoft.com/office/powerpoint/2010/main" val="2040947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2900" y="419100"/>
            <a:ext cx="8458200" cy="762000"/>
          </a:xfrm>
          <a:prstGeom prst="rect">
            <a:avLst/>
          </a:prstGeom>
        </p:spPr>
        <p:txBody>
          <a:bodyPr/>
          <a:lstStyle/>
          <a:p>
            <a:r>
              <a:rPr lang="en-US" dirty="0"/>
              <a:t>Click to add title</a:t>
            </a:r>
          </a:p>
        </p:txBody>
      </p:sp>
      <p:sp>
        <p:nvSpPr>
          <p:cNvPr id="2" name="Date Placeholder 1"/>
          <p:cNvSpPr>
            <a:spLocks noGrp="1"/>
          </p:cNvSpPr>
          <p:nvPr>
            <p:ph type="dt" sz="half" idx="10"/>
          </p:nvPr>
        </p:nvSpPr>
        <p:spPr>
          <a:xfrm>
            <a:off x="7144379" y="6500482"/>
            <a:ext cx="1367512" cy="357067"/>
          </a:xfrm>
          <a:prstGeom prst="rect">
            <a:avLst/>
          </a:prstGeom>
        </p:spPr>
        <p:txBody>
          <a:bodyPr/>
          <a:lstStyle/>
          <a:p>
            <a:fld id="{655E245C-D087-4A5D-B07A-26C10A67DC19}" type="datetime1">
              <a:rPr lang="en-US" smtClean="0"/>
              <a:t>7/28/21</a:t>
            </a:fld>
            <a:endParaRPr lang="en-US" dirty="0"/>
          </a:p>
        </p:txBody>
      </p:sp>
      <p:sp>
        <p:nvSpPr>
          <p:cNvPr id="7" name="Footer Placeholder 6"/>
          <p:cNvSpPr>
            <a:spLocks noGrp="1"/>
          </p:cNvSpPr>
          <p:nvPr>
            <p:ph type="ftr" sz="quarter" idx="11"/>
          </p:nvPr>
        </p:nvSpPr>
        <p:spPr/>
        <p:txBody>
          <a:bodyPr/>
          <a:lstStyle/>
          <a:p>
            <a:r>
              <a:rPr lang="en-US" b="1" dirty="0"/>
              <a:t>Unclassified / FOUO / NOFORN</a:t>
            </a:r>
            <a:endParaRPr lang="en-US" dirty="0"/>
          </a:p>
        </p:txBody>
      </p:sp>
      <p:sp>
        <p:nvSpPr>
          <p:cNvPr id="8" name="Slide Number Placeholder 7"/>
          <p:cNvSpPr>
            <a:spLocks noGrp="1"/>
          </p:cNvSpPr>
          <p:nvPr>
            <p:ph type="sldNum" sz="quarter" idx="12"/>
          </p:nvPr>
        </p:nvSpPr>
        <p:spPr/>
        <p:txBody>
          <a:bodyPr/>
          <a:lstStyle/>
          <a:p>
            <a:fld id="{AA7A3CC6-3386-40D9-8954-99028766AFDE}" type="slidenum">
              <a:rPr lang="en-US" smtClean="0"/>
              <a:t>‹#›</a:t>
            </a:fld>
            <a:endParaRPr lang="en-US" dirty="0"/>
          </a:p>
        </p:txBody>
      </p:sp>
      <p:sp>
        <p:nvSpPr>
          <p:cNvPr id="11" name="Content Placeholder 10"/>
          <p:cNvSpPr>
            <a:spLocks noGrp="1"/>
          </p:cNvSpPr>
          <p:nvPr>
            <p:ph sz="quarter" idx="13" hasCustomPrompt="1"/>
          </p:nvPr>
        </p:nvSpPr>
        <p:spPr>
          <a:xfrm>
            <a:off x="714376" y="1181100"/>
            <a:ext cx="7715249" cy="49911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0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64866" name="Rectangle 2050"/>
          <p:cNvSpPr>
            <a:spLocks noGrp="1" noChangeArrowheads="1"/>
          </p:cNvSpPr>
          <p:nvPr>
            <p:ph type="ctrTitle" sz="quarter"/>
          </p:nvPr>
        </p:nvSpPr>
        <p:spPr>
          <a:xfrm>
            <a:off x="717350" y="2057400"/>
            <a:ext cx="7721600" cy="1828800"/>
          </a:xfrm>
        </p:spPr>
        <p:txBody>
          <a:bodyPr lIns="92075" tIns="46038" rIns="92075" bIns="46038">
            <a:normAutofit/>
          </a:bodyPr>
          <a:lstStyle>
            <a:lvl1pPr algn="ctr">
              <a:defRPr sz="3200">
                <a:solidFill>
                  <a:srgbClr val="0000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4867" name="Rectangle 2051"/>
          <p:cNvSpPr>
            <a:spLocks noGrp="1" noChangeArrowheads="1"/>
          </p:cNvSpPr>
          <p:nvPr>
            <p:ph type="subTitle" sz="quarter" idx="1"/>
          </p:nvPr>
        </p:nvSpPr>
        <p:spPr>
          <a:xfrm>
            <a:off x="1895508" y="4276020"/>
            <a:ext cx="5372233" cy="1097280"/>
          </a:xfrm>
        </p:spPr>
        <p:txBody>
          <a:bodyPr anchor="ctr" anchorCtr="0">
            <a:normAutofit/>
          </a:bodyPr>
          <a:lstStyle>
            <a:lvl1pPr marL="0" indent="0" algn="ctr">
              <a:buFont typeface="Wingdings" pitchFamily="2" charset="2"/>
              <a:buNone/>
              <a:defRPr sz="1800">
                <a:solidFill>
                  <a:srgbClr val="000066"/>
                </a:solidFill>
                <a:latin typeface="Arial" panose="020B0604020202020204" pitchFamily="34" charset="0"/>
                <a:cs typeface="Arial" panose="020B0604020202020204" pitchFamily="34" charset="0"/>
              </a:defRPr>
            </a:lvl1pPr>
          </a:lstStyle>
          <a:p>
            <a:r>
              <a:rPr lang="en-US" dirty="0"/>
              <a:t>Click to edit Master subtitle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021" t="10074" r="10949" b="13482"/>
          <a:stretch/>
        </p:blipFill>
        <p:spPr>
          <a:xfrm>
            <a:off x="381000" y="457200"/>
            <a:ext cx="1554480" cy="1554480"/>
          </a:xfrm>
          <a:prstGeom prst="ellipse">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8520" y="457200"/>
            <a:ext cx="1554480" cy="1554480"/>
          </a:xfrm>
          <a:prstGeom prst="ellipse">
            <a:avLst/>
          </a:prstGeom>
        </p:spPr>
      </p:pic>
      <p:sp>
        <p:nvSpPr>
          <p:cNvPr id="7" name="Rectangle 2051"/>
          <p:cNvSpPr txBox="1">
            <a:spLocks noChangeArrowheads="1"/>
          </p:cNvSpPr>
          <p:nvPr userDrawn="1"/>
        </p:nvSpPr>
        <p:spPr>
          <a:xfrm>
            <a:off x="1937085" y="630856"/>
            <a:ext cx="5273040" cy="1207168"/>
          </a:xfrm>
          <a:prstGeom prst="rect">
            <a:avLst/>
          </a:prstGeom>
        </p:spPr>
        <p:txBody>
          <a:bodyPr vert="horz" lIns="91440" tIns="45720" rIns="91440" bIns="45720" rtlCol="0" anchor="ctr" anchorCtr="0">
            <a:noAutofit/>
          </a:bodyPr>
          <a:lstStyle>
            <a:lvl1pPr marL="0" indent="0" algn="ctr" defTabSz="685783" rtl="0" eaLnBrk="1" latinLnBrk="0" hangingPunct="1">
              <a:lnSpc>
                <a:spcPct val="90000"/>
              </a:lnSpc>
              <a:spcBef>
                <a:spcPts val="750"/>
              </a:spcBef>
              <a:buFont typeface="Wingdings" pitchFamily="2" charset="2"/>
              <a:buNone/>
              <a:defRPr sz="1800" kern="1200">
                <a:solidFill>
                  <a:srgbClr val="000066"/>
                </a:solidFill>
                <a:latin typeface="Arial" panose="020B0604020202020204" pitchFamily="34" charset="0"/>
                <a:ea typeface="+mn-ea"/>
                <a:cs typeface="Arial" panose="020B0604020202020204" pitchFamily="34" charset="0"/>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rgbClr val="000066"/>
                </a:solidFill>
                <a:latin typeface="Arial" panose="020B0604020202020204" pitchFamily="34" charset="0"/>
                <a:ea typeface="+mn-ea"/>
                <a:cs typeface="Arial" panose="020B0604020202020204" pitchFamily="34" charset="0"/>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rgbClr val="000066"/>
                </a:solidFill>
                <a:latin typeface="Arial" panose="020B0604020202020204" pitchFamily="34" charset="0"/>
                <a:ea typeface="+mn-ea"/>
                <a:cs typeface="Arial" panose="020B0604020202020204" pitchFamily="34" charset="0"/>
              </a:defRPr>
            </a:lvl3pPr>
            <a:lvl4pPr marL="1242982"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4pPr>
            <a:lvl5pPr marL="1585874"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Test Resource</a:t>
            </a:r>
            <a:r>
              <a:rPr lang="en-US" sz="1800" b="1" baseline="0" dirty="0"/>
              <a:t> Management Center (TRMC)</a:t>
            </a:r>
            <a:endParaRPr lang="en-US" sz="1800" b="1" dirty="0"/>
          </a:p>
        </p:txBody>
      </p:sp>
      <p:sp>
        <p:nvSpPr>
          <p:cNvPr id="9" name="Rectangle 8"/>
          <p:cNvSpPr/>
          <p:nvPr userDrawn="1"/>
        </p:nvSpPr>
        <p:spPr>
          <a:xfrm>
            <a:off x="628850" y="5491371"/>
            <a:ext cx="7893251" cy="10618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Controlled By: OUSD(R&amp;E)/TRMC // CUI Category: CTI // DISTRIBUTION STATEMENT F: Further dissemination only as directed by Principal Deputy Director Test Resource Management Center, 25 Jan 2021 or higher DoD authority. Forward requests to the Principal Deputy Director, Test Resource Management Center, 4800 Mark Center Drive, Suite 07J22, Alexandria VA 22350-3700, or higher authority.</a:t>
            </a:r>
            <a:r>
              <a:rPr lang="en-US" sz="700" baseline="0" dirty="0">
                <a:latin typeface="Arial" panose="020B0604020202020204" pitchFamily="34" charset="0"/>
                <a:cs typeface="Arial" panose="020B0604020202020204" pitchFamily="34" charset="0"/>
              </a:rPr>
              <a:t> // </a:t>
            </a:r>
            <a:r>
              <a:rPr lang="en-US" sz="700" dirty="0">
                <a:latin typeface="Arial" panose="020B0604020202020204" pitchFamily="34" charset="0"/>
                <a:cs typeface="Arial" panose="020B0604020202020204" pitchFamily="34" charset="0"/>
              </a:rPr>
              <a:t>POC: George Rumford, george.j.rumford.civ@mail.mil</a:t>
            </a:r>
          </a:p>
          <a:p>
            <a:pPr algn="just">
              <a:spcBef>
                <a:spcPts val="0"/>
              </a:spcBef>
              <a:spcAft>
                <a:spcPts val="0"/>
              </a:spcAft>
            </a:pPr>
            <a:endParaRPr lang="en-US" sz="700" u="sng" dirty="0">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0"/>
              </a:spcAft>
            </a:pPr>
            <a:r>
              <a:rPr lang="en-US" sz="700" u="sng" dirty="0">
                <a:latin typeface="Arial" panose="020B0604020202020204" pitchFamily="34" charset="0"/>
                <a:ea typeface="Times New Roman" panose="02020603050405020304" pitchFamily="18" charset="0"/>
                <a:cs typeface="Arial" panose="020B0604020202020204" pitchFamily="34" charset="0"/>
              </a:rPr>
              <a:t>WARNING</a:t>
            </a:r>
            <a:r>
              <a:rPr lang="en-US" sz="700" dirty="0">
                <a:latin typeface="Arial" panose="020B0604020202020204" pitchFamily="34" charset="0"/>
                <a:ea typeface="Times New Roman" panose="02020603050405020304" pitchFamily="18" charset="0"/>
                <a:cs typeface="Arial" panose="020B0604020202020204" pitchFamily="34" charset="0"/>
              </a:rPr>
              <a:t> -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a:p>
            <a:pPr algn="just">
              <a:spcBef>
                <a:spcPts val="0"/>
              </a:spcBef>
              <a:spcAft>
                <a:spcPts val="0"/>
              </a:spcAft>
            </a:pPr>
            <a:endParaRPr lang="en-US" sz="700" u="sng" dirty="0">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0"/>
              </a:spcAft>
            </a:pPr>
            <a:r>
              <a:rPr lang="en-US" sz="700" u="sng" dirty="0">
                <a:latin typeface="Arial" panose="020B0604020202020204" pitchFamily="34" charset="0"/>
                <a:ea typeface="Times New Roman" panose="02020603050405020304" pitchFamily="18" charset="0"/>
                <a:cs typeface="Arial" panose="020B0604020202020204" pitchFamily="34" charset="0"/>
              </a:rPr>
              <a:t>DESTRUCTION NOTICE:</a:t>
            </a:r>
            <a:r>
              <a:rPr lang="en-US" sz="700" dirty="0">
                <a:latin typeface="Arial" panose="020B0604020202020204" pitchFamily="34" charset="0"/>
                <a:ea typeface="Times New Roman" panose="02020603050405020304" pitchFamily="18" charset="0"/>
                <a:cs typeface="Arial" panose="020B0604020202020204" pitchFamily="34" charset="0"/>
              </a:rPr>
              <a:t> For classified documents, follow the procedures in DoD 5200.22-M, National Industrial Security Program Operating Manual, Section 5-705 or DoD 5200.1-R, Information Security Program Regulation, Chapter VI, Section 7. For unclassified, limited documents, destroy by any method that will prevent disclosure of contents or reconstruction of the document.</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264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64866" name="Rectangle 2050"/>
          <p:cNvSpPr>
            <a:spLocks noGrp="1" noChangeArrowheads="1"/>
          </p:cNvSpPr>
          <p:nvPr>
            <p:ph type="ctrTitle" sz="quarter"/>
          </p:nvPr>
        </p:nvSpPr>
        <p:spPr>
          <a:xfrm>
            <a:off x="717350" y="2057400"/>
            <a:ext cx="7721600" cy="2437598"/>
          </a:xfrm>
        </p:spPr>
        <p:txBody>
          <a:bodyPr lIns="92075" tIns="46038" rIns="92075" bIns="46038">
            <a:normAutofit/>
          </a:bodyPr>
          <a:lstStyle>
            <a:lvl1pPr algn="ctr">
              <a:defRPr sz="3200">
                <a:solidFill>
                  <a:srgbClr val="0000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4867" name="Rectangle 2051"/>
          <p:cNvSpPr>
            <a:spLocks noGrp="1" noChangeArrowheads="1"/>
          </p:cNvSpPr>
          <p:nvPr>
            <p:ph type="subTitle" sz="quarter" idx="1"/>
          </p:nvPr>
        </p:nvSpPr>
        <p:spPr>
          <a:xfrm>
            <a:off x="1895508" y="4782312"/>
            <a:ext cx="5372233" cy="1097280"/>
          </a:xfrm>
        </p:spPr>
        <p:txBody>
          <a:bodyPr anchor="ctr" anchorCtr="0">
            <a:normAutofit/>
          </a:bodyPr>
          <a:lstStyle>
            <a:lvl1pPr marL="0" indent="0" algn="ctr">
              <a:buFont typeface="Wingdings" pitchFamily="2" charset="2"/>
              <a:buNone/>
              <a:defRPr sz="1800">
                <a:solidFill>
                  <a:srgbClr val="000066"/>
                </a:solidFill>
                <a:latin typeface="Arial" panose="020B0604020202020204" pitchFamily="34" charset="0"/>
                <a:cs typeface="Arial" panose="020B0604020202020204" pitchFamily="34" charset="0"/>
              </a:defRPr>
            </a:lvl1pPr>
          </a:lstStyle>
          <a:p>
            <a:r>
              <a:rPr lang="en-US" dirty="0"/>
              <a:t>Click to edit Master subtitle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021" t="10074" r="10949" b="13482"/>
          <a:stretch/>
        </p:blipFill>
        <p:spPr>
          <a:xfrm>
            <a:off x="381000" y="457200"/>
            <a:ext cx="1554480" cy="1554480"/>
          </a:xfrm>
          <a:prstGeom prst="ellipse">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8520" y="457200"/>
            <a:ext cx="1554480" cy="1554480"/>
          </a:xfrm>
          <a:prstGeom prst="ellipse">
            <a:avLst/>
          </a:prstGeom>
        </p:spPr>
      </p:pic>
      <p:sp>
        <p:nvSpPr>
          <p:cNvPr id="7" name="Rectangle 2051"/>
          <p:cNvSpPr txBox="1">
            <a:spLocks noChangeArrowheads="1"/>
          </p:cNvSpPr>
          <p:nvPr userDrawn="1"/>
        </p:nvSpPr>
        <p:spPr>
          <a:xfrm>
            <a:off x="1937085" y="630856"/>
            <a:ext cx="5273040" cy="1207168"/>
          </a:xfrm>
          <a:prstGeom prst="rect">
            <a:avLst/>
          </a:prstGeom>
        </p:spPr>
        <p:txBody>
          <a:bodyPr vert="horz" lIns="91440" tIns="45720" rIns="91440" bIns="45720" rtlCol="0" anchor="ctr" anchorCtr="0">
            <a:noAutofit/>
          </a:bodyPr>
          <a:lstStyle>
            <a:lvl1pPr marL="0" indent="0" algn="ctr" defTabSz="685783" rtl="0" eaLnBrk="1" latinLnBrk="0" hangingPunct="1">
              <a:lnSpc>
                <a:spcPct val="90000"/>
              </a:lnSpc>
              <a:spcBef>
                <a:spcPts val="750"/>
              </a:spcBef>
              <a:buFont typeface="Wingdings" pitchFamily="2" charset="2"/>
              <a:buNone/>
              <a:defRPr sz="1800" kern="1200">
                <a:solidFill>
                  <a:srgbClr val="000066"/>
                </a:solidFill>
                <a:latin typeface="Arial" panose="020B0604020202020204" pitchFamily="34" charset="0"/>
                <a:ea typeface="+mn-ea"/>
                <a:cs typeface="Arial" panose="020B0604020202020204" pitchFamily="34" charset="0"/>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rgbClr val="000066"/>
                </a:solidFill>
                <a:latin typeface="Arial" panose="020B0604020202020204" pitchFamily="34" charset="0"/>
                <a:ea typeface="+mn-ea"/>
                <a:cs typeface="Arial" panose="020B0604020202020204" pitchFamily="34" charset="0"/>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rgbClr val="000066"/>
                </a:solidFill>
                <a:latin typeface="Arial" panose="020B0604020202020204" pitchFamily="34" charset="0"/>
                <a:ea typeface="+mn-ea"/>
                <a:cs typeface="Arial" panose="020B0604020202020204" pitchFamily="34" charset="0"/>
              </a:defRPr>
            </a:lvl3pPr>
            <a:lvl4pPr marL="1242982"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4pPr>
            <a:lvl5pPr marL="1585874"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Test Resource</a:t>
            </a:r>
            <a:r>
              <a:rPr lang="en-US" sz="1800" b="1" baseline="0" dirty="0"/>
              <a:t> Management Center (TRMC)</a:t>
            </a:r>
            <a:endParaRPr lang="en-US" sz="1800" b="1" dirty="0"/>
          </a:p>
        </p:txBody>
      </p:sp>
    </p:spTree>
    <p:extLst>
      <p:ext uri="{BB962C8B-B14F-4D97-AF65-F5344CB8AC3E}">
        <p14:creationId xmlns:p14="http://schemas.microsoft.com/office/powerpoint/2010/main" val="2203453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grpSp>
        <p:nvGrpSpPr>
          <p:cNvPr id="16" name="Group 15"/>
          <p:cNvGrpSpPr/>
          <p:nvPr userDrawn="1"/>
        </p:nvGrpSpPr>
        <p:grpSpPr>
          <a:xfrm>
            <a:off x="6372213" y="83125"/>
            <a:ext cx="2695587" cy="6558307"/>
            <a:chOff x="6288856" y="83125"/>
            <a:chExt cx="2695587" cy="6558307"/>
          </a:xfrm>
        </p:grpSpPr>
        <p:sp>
          <p:nvSpPr>
            <p:cNvPr id="17" name="Rectangle 16"/>
            <p:cNvSpPr/>
            <p:nvPr/>
          </p:nvSpPr>
          <p:spPr>
            <a:xfrm>
              <a:off x="6288856" y="83125"/>
              <a:ext cx="2695587" cy="65583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Medium"/>
                <a:ea typeface="+mn-ea"/>
                <a:cs typeface="+mn-cs"/>
              </a:endParaRPr>
            </a:p>
          </p:txBody>
        </p:sp>
        <p:pic>
          <p:nvPicPr>
            <p:cNvPr id="18" name="Picture 4"/>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343338" y="218704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4333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354209" y="474293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343338" y="3100168"/>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343337" y="897134"/>
              <a:ext cx="2585107" cy="1217730"/>
            </a:xfrm>
            <a:prstGeom prst="rect">
              <a:avLst/>
            </a:prstGeom>
            <a:noFill/>
            <a:extLst>
              <a:ext uri="{909E8E84-426E-40DD-AFC4-6F175D3DCCD1}">
                <a14:hiddenFill xmlns:a14="http://schemas.microsoft.com/office/drawing/2010/main">
                  <a:solidFill>
                    <a:srgbClr val="FFFFFF"/>
                  </a:solidFill>
                </a14:hiddenFill>
              </a:ext>
            </a:extLst>
          </p:spPr>
        </p:pic>
      </p:grpSp>
      <p:sp>
        <p:nvSpPr>
          <p:cNvPr id="164866" name="Rectangle 2050"/>
          <p:cNvSpPr>
            <a:spLocks noGrp="1" noChangeArrowheads="1"/>
          </p:cNvSpPr>
          <p:nvPr>
            <p:ph type="ctrTitle" sz="quarter"/>
          </p:nvPr>
        </p:nvSpPr>
        <p:spPr>
          <a:xfrm>
            <a:off x="381000" y="1836025"/>
            <a:ext cx="5827295" cy="1828800"/>
          </a:xfrm>
        </p:spPr>
        <p:txBody>
          <a:bodyPr lIns="92075" tIns="46038" rIns="92075" bIns="46038">
            <a:normAutofit/>
          </a:bodyPr>
          <a:lstStyle>
            <a:lvl1pPr algn="ctr">
              <a:defRPr sz="3200">
                <a:solidFill>
                  <a:srgbClr val="0000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4867" name="Rectangle 2051"/>
          <p:cNvSpPr>
            <a:spLocks noGrp="1" noChangeArrowheads="1"/>
          </p:cNvSpPr>
          <p:nvPr>
            <p:ph type="subTitle" sz="quarter" idx="1"/>
          </p:nvPr>
        </p:nvSpPr>
        <p:spPr>
          <a:xfrm>
            <a:off x="381000" y="3823645"/>
            <a:ext cx="5827295" cy="1097280"/>
          </a:xfrm>
        </p:spPr>
        <p:txBody>
          <a:bodyPr anchor="ctr" anchorCtr="0">
            <a:normAutofit/>
          </a:bodyPr>
          <a:lstStyle>
            <a:lvl1pPr marL="0" indent="0" algn="ctr">
              <a:buFont typeface="Wingdings" pitchFamily="2" charset="2"/>
              <a:buNone/>
              <a:defRPr sz="1800">
                <a:solidFill>
                  <a:srgbClr val="000066"/>
                </a:solidFill>
                <a:latin typeface="Arial" panose="020B0604020202020204" pitchFamily="34" charset="0"/>
                <a:cs typeface="Arial" panose="020B0604020202020204" pitchFamily="34" charset="0"/>
              </a:defRPr>
            </a:lvl1pPr>
          </a:lstStyle>
          <a:p>
            <a:r>
              <a:rPr lang="en-US" dirty="0"/>
              <a:t>Click to edit Master subtitle style</a:t>
            </a:r>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l="9021" t="10074" r="10949" b="13482"/>
          <a:stretch/>
        </p:blipFill>
        <p:spPr>
          <a:xfrm>
            <a:off x="381000" y="197325"/>
            <a:ext cx="1554480" cy="1554480"/>
          </a:xfrm>
          <a:prstGeom prst="ellipse">
            <a:avLst/>
          </a:prstGeom>
        </p:spPr>
      </p:pic>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0" y="197325"/>
            <a:ext cx="1554480" cy="1554480"/>
          </a:xfrm>
          <a:prstGeom prst="ellipse">
            <a:avLst/>
          </a:prstGeom>
        </p:spPr>
      </p:pic>
      <p:sp>
        <p:nvSpPr>
          <p:cNvPr id="7" name="Rectangle 2051"/>
          <p:cNvSpPr txBox="1">
            <a:spLocks noChangeArrowheads="1"/>
          </p:cNvSpPr>
          <p:nvPr userDrawn="1"/>
        </p:nvSpPr>
        <p:spPr>
          <a:xfrm>
            <a:off x="1937085" y="717481"/>
            <a:ext cx="2634915" cy="1207168"/>
          </a:xfrm>
          <a:prstGeom prst="rect">
            <a:avLst/>
          </a:prstGeom>
        </p:spPr>
        <p:txBody>
          <a:bodyPr vert="horz" lIns="91440" tIns="45720" rIns="91440" bIns="45720" rtlCol="0" anchor="ctr" anchorCtr="0">
            <a:noAutofit/>
          </a:bodyPr>
          <a:lstStyle>
            <a:lvl1pPr marL="0" indent="0" algn="ctr" defTabSz="685783" rtl="0" eaLnBrk="1" latinLnBrk="0" hangingPunct="1">
              <a:lnSpc>
                <a:spcPct val="90000"/>
              </a:lnSpc>
              <a:spcBef>
                <a:spcPts val="750"/>
              </a:spcBef>
              <a:buFont typeface="Wingdings" pitchFamily="2" charset="2"/>
              <a:buNone/>
              <a:defRPr sz="1800" kern="1200">
                <a:solidFill>
                  <a:srgbClr val="000066"/>
                </a:solidFill>
                <a:latin typeface="Arial" panose="020B0604020202020204" pitchFamily="34" charset="0"/>
                <a:ea typeface="+mn-ea"/>
                <a:cs typeface="Arial" panose="020B0604020202020204" pitchFamily="34" charset="0"/>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rgbClr val="000066"/>
                </a:solidFill>
                <a:latin typeface="Arial" panose="020B0604020202020204" pitchFamily="34" charset="0"/>
                <a:ea typeface="+mn-ea"/>
                <a:cs typeface="Arial" panose="020B0604020202020204" pitchFamily="34" charset="0"/>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rgbClr val="000066"/>
                </a:solidFill>
                <a:latin typeface="Arial" panose="020B0604020202020204" pitchFamily="34" charset="0"/>
                <a:ea typeface="+mn-ea"/>
                <a:cs typeface="Arial" panose="020B0604020202020204" pitchFamily="34" charset="0"/>
              </a:defRPr>
            </a:lvl3pPr>
            <a:lvl4pPr marL="1242982"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4pPr>
            <a:lvl5pPr marL="1585874"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Test Resource</a:t>
            </a:r>
            <a:r>
              <a:rPr lang="en-US" sz="1800" b="1" baseline="0" dirty="0"/>
              <a:t> Management Center (TRMC)</a:t>
            </a:r>
            <a:endParaRPr lang="en-US" sz="1800" b="1" dirty="0"/>
          </a:p>
        </p:txBody>
      </p:sp>
      <p:sp>
        <p:nvSpPr>
          <p:cNvPr id="9" name="Rectangle 8"/>
          <p:cNvSpPr/>
          <p:nvPr userDrawn="1"/>
        </p:nvSpPr>
        <p:spPr>
          <a:xfrm>
            <a:off x="381000" y="5077496"/>
            <a:ext cx="5827295"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Controlled By: OUSD(R&amp;E)/TRMC // CUI Category: CTI // DISTRIBUTION STATEMENT F: Further dissemination only as directed by Principal Deputy Director Test Resource Management Center, 25 Jan 2021 or higher DoD authority. Forward requests to the Principal Deputy Director, Test Resource Management Center, 4800 Mark Center Drive, Suite 07J22, Alexandria VA 22350-3700, or higher authority.</a:t>
            </a:r>
            <a:r>
              <a:rPr lang="en-US" sz="700" baseline="0" dirty="0">
                <a:latin typeface="Arial" panose="020B0604020202020204" pitchFamily="34" charset="0"/>
                <a:cs typeface="Arial" panose="020B0604020202020204" pitchFamily="34" charset="0"/>
              </a:rPr>
              <a:t> // </a:t>
            </a:r>
            <a:r>
              <a:rPr lang="en-US" sz="700" dirty="0">
                <a:latin typeface="Arial" panose="020B0604020202020204" pitchFamily="34" charset="0"/>
                <a:cs typeface="Arial" panose="020B0604020202020204" pitchFamily="34" charset="0"/>
              </a:rPr>
              <a:t>POC: George Rumford, george.j.rumford.civ@mail.mil</a:t>
            </a:r>
          </a:p>
          <a:p>
            <a:pPr algn="just">
              <a:spcBef>
                <a:spcPts val="0"/>
              </a:spcBef>
              <a:spcAft>
                <a:spcPts val="0"/>
              </a:spcAft>
            </a:pPr>
            <a:endParaRPr lang="en-US" sz="700" u="sng" dirty="0">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0"/>
              </a:spcAft>
            </a:pPr>
            <a:r>
              <a:rPr lang="en-US" sz="700" u="sng" dirty="0">
                <a:latin typeface="Arial" panose="020B0604020202020204" pitchFamily="34" charset="0"/>
                <a:ea typeface="Times New Roman" panose="02020603050405020304" pitchFamily="18" charset="0"/>
                <a:cs typeface="Arial" panose="020B0604020202020204" pitchFamily="34" charset="0"/>
              </a:rPr>
              <a:t>WARNING</a:t>
            </a:r>
            <a:r>
              <a:rPr lang="en-US" sz="700" dirty="0">
                <a:latin typeface="Arial" panose="020B0604020202020204" pitchFamily="34" charset="0"/>
                <a:ea typeface="Times New Roman" panose="02020603050405020304" pitchFamily="18" charset="0"/>
                <a:cs typeface="Arial" panose="020B0604020202020204" pitchFamily="34" charset="0"/>
              </a:rPr>
              <a:t> - This document contains technical data whose export is restricted by the Arms Export Control Act (Title 22, U.S.C., Sec 2751, et seq.) or the Export Administration Act of 1979 (Title 50, U.S.C., App. 2401 et seq.), as amended. Violations of these export laws are subject to severe criminal penalties. Disseminate in accordance with provisions of DoD Directive 5230.25.</a:t>
            </a:r>
          </a:p>
          <a:p>
            <a:pPr algn="just">
              <a:spcBef>
                <a:spcPts val="0"/>
              </a:spcBef>
              <a:spcAft>
                <a:spcPts val="0"/>
              </a:spcAft>
            </a:pPr>
            <a:endParaRPr lang="en-US" sz="700" u="sng" dirty="0">
              <a:latin typeface="Arial" panose="020B0604020202020204" pitchFamily="34" charset="0"/>
              <a:ea typeface="Times New Roman" panose="02020603050405020304" pitchFamily="18" charset="0"/>
              <a:cs typeface="Arial" panose="020B0604020202020204" pitchFamily="34" charset="0"/>
            </a:endParaRPr>
          </a:p>
          <a:p>
            <a:pPr algn="just">
              <a:spcBef>
                <a:spcPts val="0"/>
              </a:spcBef>
              <a:spcAft>
                <a:spcPts val="0"/>
              </a:spcAft>
            </a:pPr>
            <a:r>
              <a:rPr lang="en-US" sz="700" u="sng" dirty="0">
                <a:latin typeface="Arial" panose="020B0604020202020204" pitchFamily="34" charset="0"/>
                <a:ea typeface="Times New Roman" panose="02020603050405020304" pitchFamily="18" charset="0"/>
                <a:cs typeface="Arial" panose="020B0604020202020204" pitchFamily="34" charset="0"/>
              </a:rPr>
              <a:t>DESTRUCTION NOTICE:</a:t>
            </a:r>
            <a:r>
              <a:rPr lang="en-US" sz="700" dirty="0">
                <a:latin typeface="Arial" panose="020B0604020202020204" pitchFamily="34" charset="0"/>
                <a:ea typeface="Times New Roman" panose="02020603050405020304" pitchFamily="18" charset="0"/>
                <a:cs typeface="Arial" panose="020B0604020202020204" pitchFamily="34" charset="0"/>
              </a:rPr>
              <a:t> For classified documents, follow the procedures in DoD 5200.22-M, National Industrial Security Program Operating Manual, Section 5-705 or DoD 5200.1-R, Information Security Program Regulation, Chapter VI, Section 7. For unclassified, limited documents, destroy by any method that will prevent disclosure of contents or reconstruction of the document.</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48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grpSp>
        <p:nvGrpSpPr>
          <p:cNvPr id="16" name="Group 15"/>
          <p:cNvGrpSpPr/>
          <p:nvPr userDrawn="1"/>
        </p:nvGrpSpPr>
        <p:grpSpPr>
          <a:xfrm>
            <a:off x="6372213" y="83125"/>
            <a:ext cx="2695587" cy="6558307"/>
            <a:chOff x="6288856" y="83125"/>
            <a:chExt cx="2695587" cy="6558307"/>
          </a:xfrm>
        </p:grpSpPr>
        <p:sp>
          <p:nvSpPr>
            <p:cNvPr id="17" name="Rectangle 16"/>
            <p:cNvSpPr/>
            <p:nvPr/>
          </p:nvSpPr>
          <p:spPr>
            <a:xfrm>
              <a:off x="6288856" y="83125"/>
              <a:ext cx="2695587" cy="65583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Medium"/>
                <a:ea typeface="+mn-ea"/>
                <a:cs typeface="+mn-cs"/>
              </a:endParaRPr>
            </a:p>
          </p:txBody>
        </p:sp>
        <p:pic>
          <p:nvPicPr>
            <p:cNvPr id="18" name="Picture 4"/>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343338" y="218704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4333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354209" y="474293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343338" y="3100168"/>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343337" y="897134"/>
              <a:ext cx="2585107" cy="1217730"/>
            </a:xfrm>
            <a:prstGeom prst="rect">
              <a:avLst/>
            </a:prstGeom>
            <a:noFill/>
            <a:extLst>
              <a:ext uri="{909E8E84-426E-40DD-AFC4-6F175D3DCCD1}">
                <a14:hiddenFill xmlns:a14="http://schemas.microsoft.com/office/drawing/2010/main">
                  <a:solidFill>
                    <a:srgbClr val="FFFFFF"/>
                  </a:solidFill>
                </a14:hiddenFill>
              </a:ext>
            </a:extLst>
          </p:spPr>
        </p:pic>
      </p:grpSp>
      <p:sp>
        <p:nvSpPr>
          <p:cNvPr id="164866" name="Rectangle 2050"/>
          <p:cNvSpPr>
            <a:spLocks noGrp="1" noChangeArrowheads="1"/>
          </p:cNvSpPr>
          <p:nvPr>
            <p:ph type="ctrTitle" sz="quarter"/>
          </p:nvPr>
        </p:nvSpPr>
        <p:spPr>
          <a:xfrm>
            <a:off x="381000" y="1836025"/>
            <a:ext cx="5827295" cy="2777276"/>
          </a:xfrm>
        </p:spPr>
        <p:txBody>
          <a:bodyPr lIns="92075" tIns="46038" rIns="92075" bIns="46038">
            <a:normAutofit/>
          </a:bodyPr>
          <a:lstStyle>
            <a:lvl1pPr algn="ctr">
              <a:defRPr sz="3200">
                <a:solidFill>
                  <a:srgbClr val="00006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4867" name="Rectangle 2051"/>
          <p:cNvSpPr>
            <a:spLocks noGrp="1" noChangeArrowheads="1"/>
          </p:cNvSpPr>
          <p:nvPr>
            <p:ph type="subTitle" sz="quarter" idx="1"/>
          </p:nvPr>
        </p:nvSpPr>
        <p:spPr>
          <a:xfrm>
            <a:off x="381000" y="4786145"/>
            <a:ext cx="5827295" cy="1097280"/>
          </a:xfrm>
        </p:spPr>
        <p:txBody>
          <a:bodyPr anchor="ctr" anchorCtr="0">
            <a:normAutofit/>
          </a:bodyPr>
          <a:lstStyle>
            <a:lvl1pPr marL="0" indent="0" algn="ctr">
              <a:buFont typeface="Wingdings" pitchFamily="2" charset="2"/>
              <a:buNone/>
              <a:defRPr sz="1800">
                <a:solidFill>
                  <a:srgbClr val="000066"/>
                </a:solidFill>
                <a:latin typeface="Arial" panose="020B0604020202020204" pitchFamily="34" charset="0"/>
                <a:cs typeface="Arial" panose="020B0604020202020204" pitchFamily="34" charset="0"/>
              </a:defRPr>
            </a:lvl1pPr>
          </a:lstStyle>
          <a:p>
            <a:r>
              <a:rPr lang="en-US" dirty="0"/>
              <a:t>Click to edit Master subtitle style</a:t>
            </a:r>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l="9021" t="10074" r="10949" b="13482"/>
          <a:stretch/>
        </p:blipFill>
        <p:spPr>
          <a:xfrm>
            <a:off x="381000" y="197325"/>
            <a:ext cx="1554480" cy="1554480"/>
          </a:xfrm>
          <a:prstGeom prst="ellipse">
            <a:avLst/>
          </a:prstGeom>
        </p:spPr>
      </p:pic>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0" y="197325"/>
            <a:ext cx="1554480" cy="1554480"/>
          </a:xfrm>
          <a:prstGeom prst="ellipse">
            <a:avLst/>
          </a:prstGeom>
        </p:spPr>
      </p:pic>
      <p:sp>
        <p:nvSpPr>
          <p:cNvPr id="7" name="Rectangle 2051"/>
          <p:cNvSpPr txBox="1">
            <a:spLocks noChangeArrowheads="1"/>
          </p:cNvSpPr>
          <p:nvPr userDrawn="1"/>
        </p:nvSpPr>
        <p:spPr>
          <a:xfrm>
            <a:off x="1937085" y="717481"/>
            <a:ext cx="2634915" cy="1207168"/>
          </a:xfrm>
          <a:prstGeom prst="rect">
            <a:avLst/>
          </a:prstGeom>
        </p:spPr>
        <p:txBody>
          <a:bodyPr vert="horz" lIns="91440" tIns="45720" rIns="91440" bIns="45720" rtlCol="0" anchor="ctr" anchorCtr="0">
            <a:noAutofit/>
          </a:bodyPr>
          <a:lstStyle>
            <a:lvl1pPr marL="0" indent="0" algn="ctr" defTabSz="685783" rtl="0" eaLnBrk="1" latinLnBrk="0" hangingPunct="1">
              <a:lnSpc>
                <a:spcPct val="90000"/>
              </a:lnSpc>
              <a:spcBef>
                <a:spcPts val="750"/>
              </a:spcBef>
              <a:buFont typeface="Wingdings" pitchFamily="2" charset="2"/>
              <a:buNone/>
              <a:defRPr sz="1800" kern="1200">
                <a:solidFill>
                  <a:srgbClr val="000066"/>
                </a:solidFill>
                <a:latin typeface="Arial" panose="020B0604020202020204" pitchFamily="34" charset="0"/>
                <a:ea typeface="+mn-ea"/>
                <a:cs typeface="Arial" panose="020B0604020202020204" pitchFamily="34" charset="0"/>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rgbClr val="000066"/>
                </a:solidFill>
                <a:latin typeface="Arial" panose="020B0604020202020204" pitchFamily="34" charset="0"/>
                <a:ea typeface="+mn-ea"/>
                <a:cs typeface="Arial" panose="020B0604020202020204" pitchFamily="34" charset="0"/>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rgbClr val="000066"/>
                </a:solidFill>
                <a:latin typeface="Arial" panose="020B0604020202020204" pitchFamily="34" charset="0"/>
                <a:ea typeface="+mn-ea"/>
                <a:cs typeface="Arial" panose="020B0604020202020204" pitchFamily="34" charset="0"/>
              </a:defRPr>
            </a:lvl3pPr>
            <a:lvl4pPr marL="1242982"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4pPr>
            <a:lvl5pPr marL="1585874"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Test Resource</a:t>
            </a:r>
            <a:r>
              <a:rPr lang="en-US" sz="1800" b="1" baseline="0" dirty="0"/>
              <a:t> Management Center (TRMC)</a:t>
            </a:r>
            <a:endParaRPr lang="en-US" sz="1800" b="1" dirty="0"/>
          </a:p>
        </p:txBody>
      </p:sp>
    </p:spTree>
    <p:extLst>
      <p:ext uri="{BB962C8B-B14F-4D97-AF65-F5344CB8AC3E}">
        <p14:creationId xmlns:p14="http://schemas.microsoft.com/office/powerpoint/2010/main" val="3104058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1-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914400" y="137160"/>
            <a:ext cx="7315200" cy="731521"/>
          </a:xfrm>
          <a:prstGeom prst="rect">
            <a:avLst/>
          </a:prstGeom>
        </p:spPr>
        <p:txBody>
          <a:bodyPr vert="horz" lIns="91440" tIns="45720" rIns="91440" bIns="45720" rtlCol="0" anchor="ctr">
            <a:normAutofit/>
          </a:bodyPr>
          <a:lstStyle>
            <a:lvl1pPr>
              <a:defRPr sz="3200"/>
            </a:lvl1pPr>
          </a:lstStyle>
          <a:p>
            <a:r>
              <a:rPr lang="en-US" dirty="0"/>
              <a:t>Click to edit Master title style</a:t>
            </a:r>
          </a:p>
        </p:txBody>
      </p:sp>
      <p:sp>
        <p:nvSpPr>
          <p:cNvPr id="9" name="Slide Number Placeholder 3"/>
          <p:cNvSpPr>
            <a:spLocks noGrp="1"/>
          </p:cNvSpPr>
          <p:nvPr>
            <p:ph type="sldNum" sz="quarter" idx="4"/>
          </p:nvPr>
        </p:nvSpPr>
        <p:spPr>
          <a:xfrm>
            <a:off x="6855883" y="6635550"/>
            <a:ext cx="2057400" cy="2032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2E913603-B50B-C849-A664-701CB4A32D7C}"/>
              </a:ext>
            </a:extLst>
          </p:cNvPr>
          <p:cNvPicPr>
            <a:picLocks noChangeAspect="1"/>
          </p:cNvPicPr>
          <p:nvPr userDrawn="1"/>
        </p:nvPicPr>
        <p:blipFill>
          <a:blip r:embed="rId2"/>
          <a:stretch>
            <a:fillRect/>
          </a:stretch>
        </p:blipFill>
        <p:spPr>
          <a:xfrm>
            <a:off x="182880" y="91440"/>
            <a:ext cx="731520" cy="73152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64" y="91440"/>
            <a:ext cx="731520" cy="729630"/>
          </a:xfrm>
          <a:prstGeom prst="ellipse">
            <a:avLst/>
          </a:prstGeom>
        </p:spPr>
      </p:pic>
    </p:spTree>
    <p:extLst>
      <p:ext uri="{BB962C8B-B14F-4D97-AF65-F5344CB8AC3E}">
        <p14:creationId xmlns:p14="http://schemas.microsoft.com/office/powerpoint/2010/main" val="229348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2058" descr="TRMC DOD SEAL-small"/>
          <p:cNvPicPr>
            <a:picLocks noChangeAspect="1" noChangeArrowheads="1"/>
          </p:cNvPicPr>
          <p:nvPr/>
        </p:nvPicPr>
        <p:blipFill>
          <a:blip r:embed="rId2" cstate="print"/>
          <a:srcRect/>
          <a:stretch>
            <a:fillRect/>
          </a:stretch>
        </p:blipFill>
        <p:spPr bwMode="auto">
          <a:xfrm>
            <a:off x="3036825" y="1238423"/>
            <a:ext cx="3070352" cy="3070352"/>
          </a:xfrm>
          <a:prstGeom prst="rect">
            <a:avLst/>
          </a:prstGeom>
          <a:noFill/>
          <a:ln w="9525">
            <a:noFill/>
            <a:miter lim="800000"/>
            <a:headEnd/>
            <a:tailEnd/>
          </a:ln>
        </p:spPr>
      </p:pic>
      <p:sp>
        <p:nvSpPr>
          <p:cNvPr id="164866" name="Rectangle 2050"/>
          <p:cNvSpPr>
            <a:spLocks noGrp="1" noChangeArrowheads="1"/>
          </p:cNvSpPr>
          <p:nvPr>
            <p:ph type="ctrTitle" sz="quarter" hasCustomPrompt="1"/>
          </p:nvPr>
        </p:nvSpPr>
        <p:spPr>
          <a:xfrm>
            <a:off x="0" y="0"/>
            <a:ext cx="9144000" cy="1238423"/>
          </a:xfrm>
        </p:spPr>
        <p:txBody>
          <a:bodyPr lIns="92075" tIns="46038" rIns="92075" bIns="46038"/>
          <a:lstStyle>
            <a:lvl1pPr>
              <a:defRPr sz="3200">
                <a:latin typeface="+mn-lt"/>
                <a:cs typeface="Times New Roman" pitchFamily="18" charset="0"/>
              </a:defRPr>
            </a:lvl1pPr>
          </a:lstStyle>
          <a:p>
            <a:r>
              <a:rPr lang="en-US" dirty="0"/>
              <a:t>Test Resource Management Center</a:t>
            </a:r>
          </a:p>
        </p:txBody>
      </p:sp>
    </p:spTree>
    <p:extLst>
      <p:ext uri="{BB962C8B-B14F-4D97-AF65-F5344CB8AC3E}">
        <p14:creationId xmlns:p14="http://schemas.microsoft.com/office/powerpoint/2010/main" val="3372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2-lin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14400" y="182880"/>
            <a:ext cx="7315200" cy="667512"/>
          </a:xfrm>
        </p:spPr>
        <p:txBody>
          <a:bodyPr>
            <a:noAutofit/>
          </a:bodyPr>
          <a:lstStyle>
            <a:lvl1pPr>
              <a:defRPr sz="2800" baseline="0"/>
            </a:lvl1pPr>
          </a:lstStyle>
          <a:p>
            <a:r>
              <a:rPr lang="en-US" dirty="0"/>
              <a:t>Click to edit Master title style</a:t>
            </a:r>
            <a:br>
              <a:rPr lang="en-US" dirty="0"/>
            </a:br>
            <a:r>
              <a:rPr lang="en-US" dirty="0"/>
              <a:t>Line 2 </a:t>
            </a:r>
          </a:p>
        </p:txBody>
      </p:sp>
      <p:sp>
        <p:nvSpPr>
          <p:cNvPr id="10" name="Text Placeholder 2"/>
          <p:cNvSpPr>
            <a:spLocks noGrp="1"/>
          </p:cNvSpPr>
          <p:nvPr>
            <p:ph idx="1"/>
          </p:nvPr>
        </p:nvSpPr>
        <p:spPr>
          <a:xfrm>
            <a:off x="457200" y="1097280"/>
            <a:ext cx="8229600" cy="4899267"/>
          </a:xfrm>
          <a:prstGeom prst="rect">
            <a:avLst/>
          </a:prstGeom>
        </p:spPr>
        <p:txBody>
          <a:bodyPr vert="horz" lIns="91440" tIns="45720" rIns="91440" bIns="45720" rtlCol="0">
            <a:normAutofit/>
          </a:bodyPr>
          <a:lstStyle>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6855883" y="6635550"/>
            <a:ext cx="2057400" cy="2032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2E913603-B50B-C849-A664-701CB4A32D7C}"/>
              </a:ext>
            </a:extLst>
          </p:cNvPr>
          <p:cNvPicPr>
            <a:picLocks noChangeAspect="1"/>
          </p:cNvPicPr>
          <p:nvPr userDrawn="1"/>
        </p:nvPicPr>
        <p:blipFill>
          <a:blip r:embed="rId2"/>
          <a:stretch>
            <a:fillRect/>
          </a:stretch>
        </p:blipFill>
        <p:spPr>
          <a:xfrm>
            <a:off x="182880" y="91440"/>
            <a:ext cx="731520" cy="73152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64" y="91440"/>
            <a:ext cx="731520" cy="729630"/>
          </a:xfrm>
          <a:prstGeom prst="ellipse">
            <a:avLst/>
          </a:prstGeom>
        </p:spPr>
      </p:pic>
    </p:spTree>
    <p:extLst>
      <p:ext uri="{BB962C8B-B14F-4D97-AF65-F5344CB8AC3E}">
        <p14:creationId xmlns:p14="http://schemas.microsoft.com/office/powerpoint/2010/main" val="425259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2-lin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14400" y="182880"/>
            <a:ext cx="7315200" cy="667512"/>
          </a:xfrm>
        </p:spPr>
        <p:txBody>
          <a:bodyPr>
            <a:noAutofit/>
          </a:bodyPr>
          <a:lstStyle>
            <a:lvl1pPr>
              <a:defRPr sz="2800" baseline="0"/>
            </a:lvl1pPr>
          </a:lstStyle>
          <a:p>
            <a:r>
              <a:rPr lang="en-US" dirty="0"/>
              <a:t>Click to edit Master title style</a:t>
            </a:r>
            <a:br>
              <a:rPr lang="en-US" dirty="0"/>
            </a:br>
            <a:r>
              <a:rPr lang="en-US" dirty="0"/>
              <a:t>Line 2 </a:t>
            </a:r>
          </a:p>
        </p:txBody>
      </p:sp>
      <p:sp>
        <p:nvSpPr>
          <p:cNvPr id="7" name="Slide Number Placeholder 3"/>
          <p:cNvSpPr>
            <a:spLocks noGrp="1"/>
          </p:cNvSpPr>
          <p:nvPr>
            <p:ph type="sldNum" sz="quarter" idx="4"/>
          </p:nvPr>
        </p:nvSpPr>
        <p:spPr>
          <a:xfrm>
            <a:off x="6855883" y="6635550"/>
            <a:ext cx="2057400" cy="2032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10" name="Picture 9">
            <a:extLst>
              <a:ext uri="{FF2B5EF4-FFF2-40B4-BE49-F238E27FC236}">
                <a16:creationId xmlns:a16="http://schemas.microsoft.com/office/drawing/2014/main" id="{2E913603-B50B-C849-A664-701CB4A32D7C}"/>
              </a:ext>
            </a:extLst>
          </p:cNvPr>
          <p:cNvPicPr>
            <a:picLocks noChangeAspect="1"/>
          </p:cNvPicPr>
          <p:nvPr userDrawn="1"/>
        </p:nvPicPr>
        <p:blipFill>
          <a:blip r:embed="rId2"/>
          <a:stretch>
            <a:fillRect/>
          </a:stretch>
        </p:blipFill>
        <p:spPr>
          <a:xfrm>
            <a:off x="182880" y="91440"/>
            <a:ext cx="731520" cy="73152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64" y="91440"/>
            <a:ext cx="731520" cy="729630"/>
          </a:xfrm>
          <a:prstGeom prst="ellipse">
            <a:avLst/>
          </a:prstGeom>
        </p:spPr>
      </p:pic>
    </p:spTree>
    <p:extLst>
      <p:ext uri="{BB962C8B-B14F-4D97-AF65-F5344CB8AC3E}">
        <p14:creationId xmlns:p14="http://schemas.microsoft.com/office/powerpoint/2010/main" val="1675702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2D4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828800"/>
            <a:ext cx="5486400" cy="2743200"/>
          </a:xfrm>
        </p:spPr>
        <p:txBody>
          <a:bodyPr anchor="ctr" anchorCtr="0">
            <a:normAutofit/>
          </a:bodyPr>
          <a:lstStyle>
            <a:lvl1pPr algn="ctr">
              <a:defRPr sz="4800">
                <a:solidFill>
                  <a:schemeClr val="bg1"/>
                </a:solidFill>
              </a:defRPr>
            </a:lvl1pPr>
          </a:lstStyle>
          <a:p>
            <a:r>
              <a:rPr lang="en-US" dirty="0"/>
              <a:t>Click to edit Master title style</a:t>
            </a:r>
          </a:p>
        </p:txBody>
      </p:sp>
      <p:sp>
        <p:nvSpPr>
          <p:cNvPr id="8" name="Slide Number Placeholder 3"/>
          <p:cNvSpPr>
            <a:spLocks noGrp="1"/>
          </p:cNvSpPr>
          <p:nvPr>
            <p:ph type="sldNum" sz="quarter" idx="4"/>
          </p:nvPr>
        </p:nvSpPr>
        <p:spPr>
          <a:xfrm>
            <a:off x="6855883" y="6635550"/>
            <a:ext cx="2057400" cy="2032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30627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7160"/>
            <a:ext cx="9144000" cy="637515"/>
          </a:xfrm>
        </p:spPr>
        <p:txBody>
          <a:bodyPr>
            <a:normAutofit/>
          </a:bodyPr>
          <a:lstStyle>
            <a:lvl1pPr algn="ctr">
              <a:defRPr sz="3200">
                <a:solidFill>
                  <a:schemeClr val="tx1"/>
                </a:solidFill>
              </a:defRPr>
            </a:lvl1pPr>
          </a:lstStyle>
          <a:p>
            <a:r>
              <a:rPr lang="en-US" dirty="0"/>
              <a:t>Click to edit Master title style</a:t>
            </a:r>
          </a:p>
        </p:txBody>
      </p:sp>
      <p:sp>
        <p:nvSpPr>
          <p:cNvPr id="18" name="Text Placeholder 2"/>
          <p:cNvSpPr>
            <a:spLocks noGrp="1"/>
          </p:cNvSpPr>
          <p:nvPr>
            <p:ph idx="1"/>
          </p:nvPr>
        </p:nvSpPr>
        <p:spPr>
          <a:xfrm>
            <a:off x="457200" y="1097280"/>
            <a:ext cx="8229600" cy="5486400"/>
          </a:xfrm>
          <a:prstGeom prst="rect">
            <a:avLst/>
          </a:prstGeom>
        </p:spPr>
        <p:txBody>
          <a:bodyPr vert="horz" lIns="91440" tIns="45720" rIns="91440" bIns="45720" rtlCol="0">
            <a:normAutofit/>
          </a:bodyPr>
          <a:lstStyle>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p:cNvSpPr>
            <a:spLocks noGrp="1"/>
          </p:cNvSpPr>
          <p:nvPr>
            <p:ph type="sldNum" sz="quarter" idx="4"/>
          </p:nvPr>
        </p:nvSpPr>
        <p:spPr>
          <a:xfrm>
            <a:off x="6855883" y="6635550"/>
            <a:ext cx="2057400" cy="203200"/>
          </a:xfrm>
        </p:spPr>
        <p:txBody>
          <a:bodyPr/>
          <a:lstStyle>
            <a:lvl1pPr>
              <a:defRPr>
                <a:solidFill>
                  <a:schemeClr val="tx1"/>
                </a:solidFill>
              </a:defRPr>
            </a:lvl1pPr>
          </a:lstStyle>
          <a:p>
            <a:pPr algn="r" defTabSz="457200">
              <a:defRPr/>
            </a:pPr>
            <a:fld id="{A95DF160-2252-4507-9087-606C83CDB7D9}" type="slidenum">
              <a:rPr lang="en-US" sz="1200" smtClean="0">
                <a:cs typeface="Arial" panose="020B0604020202020204" pitchFamily="34" charset="0"/>
              </a:rPr>
              <a:pPr algn="r" defTabSz="457200">
                <a:defRPr/>
              </a:pPr>
              <a:t>‹#›</a:t>
            </a:fld>
            <a:endParaRPr lang="en-US" sz="1200" dirty="0">
              <a:cs typeface="Arial" panose="020B0604020202020204" pitchFamily="34" charset="0"/>
            </a:endParaRPr>
          </a:p>
        </p:txBody>
      </p:sp>
    </p:spTree>
    <p:extLst>
      <p:ext uri="{BB962C8B-B14F-4D97-AF65-F5344CB8AC3E}">
        <p14:creationId xmlns:p14="http://schemas.microsoft.com/office/powerpoint/2010/main" val="2331609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4" name="Rectangle 13"/>
          <p:cNvSpPr/>
          <p:nvPr userDrawn="1"/>
        </p:nvSpPr>
        <p:spPr>
          <a:xfrm>
            <a:off x="1" y="-485994"/>
            <a:ext cx="9143999" cy="5486400"/>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grpSp>
        <p:nvGrpSpPr>
          <p:cNvPr id="18" name="Group 17"/>
          <p:cNvGrpSpPr/>
          <p:nvPr userDrawn="1"/>
        </p:nvGrpSpPr>
        <p:grpSpPr>
          <a:xfrm>
            <a:off x="6372213" y="83125"/>
            <a:ext cx="2695587" cy="6640682"/>
            <a:chOff x="6288856" y="83125"/>
            <a:chExt cx="2695587" cy="6640682"/>
          </a:xfrm>
        </p:grpSpPr>
        <p:sp>
          <p:nvSpPr>
            <p:cNvPr id="21" name="Rectangle 20"/>
            <p:cNvSpPr/>
            <p:nvPr/>
          </p:nvSpPr>
          <p:spPr>
            <a:xfrm>
              <a:off x="6288856" y="83125"/>
              <a:ext cx="2695587" cy="664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pic>
          <p:nvPicPr>
            <p:cNvPr id="22" name="Picture 4"/>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362588" y="212929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6258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373459" y="464668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362588" y="3032793"/>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362587" y="868259"/>
              <a:ext cx="2585107" cy="121773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8"/>
          <p:cNvSpPr/>
          <p:nvPr userDrawn="1"/>
        </p:nvSpPr>
        <p:spPr>
          <a:xfrm>
            <a:off x="-11875" y="6569253"/>
            <a:ext cx="9155875" cy="3059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30" name="TextBox 29"/>
          <p:cNvSpPr txBox="1"/>
          <p:nvPr userDrawn="1"/>
        </p:nvSpPr>
        <p:spPr>
          <a:xfrm>
            <a:off x="4" y="6593002"/>
            <a:ext cx="9143996" cy="261610"/>
          </a:xfrm>
          <a:prstGeom prst="rect">
            <a:avLst/>
          </a:prstGeom>
          <a:solidFill>
            <a:srgbClr val="1F2F53"/>
          </a:solidFill>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31" name="Rectangle 30"/>
          <p:cNvSpPr/>
          <p:nvPr userDrawn="1"/>
        </p:nvSpPr>
        <p:spPr>
          <a:xfrm>
            <a:off x="-11875" y="2"/>
            <a:ext cx="9155875" cy="83125"/>
          </a:xfrm>
          <a:prstGeom prst="rect">
            <a:avLst/>
          </a:prstGeom>
          <a:solidFill>
            <a:srgbClr val="1F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ctrTitle" hasCustomPrompt="1"/>
          </p:nvPr>
        </p:nvSpPr>
        <p:spPr>
          <a:xfrm>
            <a:off x="196006" y="4366276"/>
            <a:ext cx="6082286" cy="325350"/>
          </a:xfrm>
        </p:spPr>
        <p:txBody>
          <a:bodyPr anchor="b" anchorCtr="0"/>
          <a:lstStyle>
            <a:lvl1pPr algn="l">
              <a:defRPr sz="1600" baseline="0">
                <a:solidFill>
                  <a:schemeClr val="tx1"/>
                </a:solidFill>
                <a:latin typeface="Franklin Gothic Medium" pitchFamily="34" charset="0"/>
              </a:defRPr>
            </a:lvl1pPr>
          </a:lstStyle>
          <a:p>
            <a:r>
              <a:rPr lang="en-US" dirty="0"/>
              <a:t>Briefer Name			Click to edit Master Date</a:t>
            </a:r>
          </a:p>
        </p:txBody>
      </p:sp>
      <p:sp>
        <p:nvSpPr>
          <p:cNvPr id="3" name="Subtitle 2"/>
          <p:cNvSpPr>
            <a:spLocks noGrp="1"/>
          </p:cNvSpPr>
          <p:nvPr>
            <p:ph type="subTitle" idx="1"/>
          </p:nvPr>
        </p:nvSpPr>
        <p:spPr>
          <a:xfrm>
            <a:off x="228600" y="2433080"/>
            <a:ext cx="5936171" cy="735202"/>
          </a:xfrm>
        </p:spPr>
        <p:txBody>
          <a:bodyPr anchor="t" anchorCtr="0"/>
          <a:lstStyle>
            <a:lvl1pPr marL="0" indent="0" algn="l">
              <a:lnSpc>
                <a:spcPts val="2400"/>
              </a:lnSpc>
              <a:spcBef>
                <a:spcPts val="0"/>
              </a:spcBef>
              <a:buNone/>
              <a:defRPr sz="3200" baseline="0">
                <a:solidFill>
                  <a:srgbClr val="002060"/>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rotWithShape="1">
          <a:blip r:embed="rId7" cstate="print">
            <a:extLst>
              <a:ext uri="{28A0092B-C50C-407E-A947-70E740481C1C}">
                <a14:useLocalDpi xmlns:a14="http://schemas.microsoft.com/office/drawing/2010/main" val="0"/>
              </a:ext>
            </a:extLst>
          </a:blip>
          <a:srcRect l="9021" t="10074" r="10949" b="13482"/>
          <a:stretch/>
        </p:blipFill>
        <p:spPr>
          <a:xfrm>
            <a:off x="228600" y="304800"/>
            <a:ext cx="1608825" cy="1572768"/>
          </a:xfrm>
          <a:prstGeom prst="ellipse">
            <a:avLst/>
          </a:prstGeom>
        </p:spPr>
      </p:pic>
      <p:pic>
        <p:nvPicPr>
          <p:cNvPr id="16" name="Picture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31857" y="304800"/>
            <a:ext cx="1576843" cy="1572768"/>
          </a:xfrm>
          <a:prstGeom prst="ellipse">
            <a:avLst/>
          </a:prstGeom>
        </p:spPr>
      </p:pic>
      <p:sp>
        <p:nvSpPr>
          <p:cNvPr id="5" name="TextBox 4"/>
          <p:cNvSpPr txBox="1"/>
          <p:nvPr userDrawn="1"/>
        </p:nvSpPr>
        <p:spPr>
          <a:xfrm>
            <a:off x="2003542" y="768019"/>
            <a:ext cx="2362198" cy="646331"/>
          </a:xfrm>
          <a:prstGeom prst="rect">
            <a:avLst/>
          </a:prstGeom>
          <a:noFill/>
        </p:spPr>
        <p:txBody>
          <a:bodyPr wrap="square" rtlCol="0">
            <a:spAutoFit/>
          </a:bodyPr>
          <a:lstStyle/>
          <a:p>
            <a:pPr algn="ctr"/>
            <a:r>
              <a:rPr lang="en-US" dirty="0">
                <a:solidFill>
                  <a:srgbClr val="002060"/>
                </a:solidFill>
                <a:effectLst>
                  <a:outerShdw blurRad="50800" dist="38100" dir="18900000" algn="bl" rotWithShape="0">
                    <a:prstClr val="black">
                      <a:alpha val="40000"/>
                    </a:prstClr>
                  </a:outerShdw>
                </a:effectLst>
              </a:rPr>
              <a:t>Test Resource Management</a:t>
            </a:r>
            <a:r>
              <a:rPr lang="en-US" baseline="0" dirty="0">
                <a:solidFill>
                  <a:srgbClr val="002060"/>
                </a:solidFill>
                <a:effectLst>
                  <a:outerShdw blurRad="50800" dist="38100" dir="18900000" algn="bl" rotWithShape="0">
                    <a:prstClr val="black">
                      <a:alpha val="40000"/>
                    </a:prstClr>
                  </a:outerShdw>
                </a:effectLst>
              </a:rPr>
              <a:t> Center</a:t>
            </a:r>
            <a:endParaRPr lang="en-US" dirty="0">
              <a:solidFill>
                <a:srgbClr val="002060"/>
              </a:solidFill>
              <a:effectLst>
                <a:outerShdw blurRad="50800" dist="38100" dir="18900000" algn="bl" rotWithShape="0">
                  <a:prstClr val="black">
                    <a:alpha val="40000"/>
                  </a:prstClr>
                </a:outerShdw>
              </a:effectLst>
            </a:endParaRPr>
          </a:p>
        </p:txBody>
      </p:sp>
      <p:sp>
        <p:nvSpPr>
          <p:cNvPr id="6" name="TextBox 5"/>
          <p:cNvSpPr txBox="1"/>
          <p:nvPr userDrawn="1"/>
        </p:nvSpPr>
        <p:spPr>
          <a:xfrm>
            <a:off x="4108862" y="6525549"/>
            <a:ext cx="914400" cy="369332"/>
          </a:xfrm>
          <a:prstGeom prst="rect">
            <a:avLst/>
          </a:prstGeom>
          <a:noFill/>
        </p:spPr>
        <p:txBody>
          <a:bodyPr wrap="square" rtlCol="0">
            <a:spAutoFit/>
          </a:bodyPr>
          <a:lstStyle/>
          <a:p>
            <a:pPr algn="ctr"/>
            <a:r>
              <a:rPr lang="en-US" dirty="0">
                <a:solidFill>
                  <a:schemeClr val="bg1"/>
                </a:solidFill>
              </a:rPr>
              <a:t>CUI</a:t>
            </a:r>
          </a:p>
        </p:txBody>
      </p:sp>
      <p:sp>
        <p:nvSpPr>
          <p:cNvPr id="20" name="TextBox 19"/>
          <p:cNvSpPr txBox="1"/>
          <p:nvPr userDrawn="1"/>
        </p:nvSpPr>
        <p:spPr>
          <a:xfrm>
            <a:off x="8347389" y="6550025"/>
            <a:ext cx="720411" cy="261610"/>
          </a:xfrm>
          <a:prstGeom prst="rect">
            <a:avLst/>
          </a:prstGeom>
          <a:noFill/>
        </p:spPr>
        <p:txBody>
          <a:bodyPr wrap="square">
            <a:spAutoFit/>
          </a:bodyPr>
          <a:lstStyle/>
          <a:p>
            <a:pPr algn="r">
              <a:defRPr/>
            </a:pPr>
            <a:fld id="{5FF84CA1-BC55-4512-920A-E33489A23423}" type="slidenum">
              <a:rPr lang="en-US" sz="1100" smtClean="0">
                <a:solidFill>
                  <a:schemeClr val="bg1"/>
                </a:solidFill>
                <a:latin typeface="Franklin Gothic Medium" pitchFamily="34" charset="0"/>
              </a:rPr>
              <a:pPr algn="r">
                <a:defRPr/>
              </a:pPr>
              <a:t>‹#›</a:t>
            </a:fld>
            <a:endParaRPr lang="en-US" sz="1100" dirty="0">
              <a:solidFill>
                <a:schemeClr val="bg1"/>
              </a:solidFill>
              <a:latin typeface="Franklin Gothic Medium" pitchFamily="34" charset="0"/>
            </a:endParaRPr>
          </a:p>
        </p:txBody>
      </p:sp>
    </p:spTree>
    <p:extLst>
      <p:ext uri="{BB962C8B-B14F-4D97-AF65-F5344CB8AC3E}">
        <p14:creationId xmlns:p14="http://schemas.microsoft.com/office/powerpoint/2010/main" val="292350017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1861"/>
                </a:solidFill>
              </a:defRPr>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285" y="312021"/>
            <a:ext cx="637561" cy="637561"/>
          </a:xfrm>
          <a:prstGeom prst="rect">
            <a:avLst/>
          </a:prstGeom>
        </p:spPr>
      </p:pic>
      <p:sp>
        <p:nvSpPr>
          <p:cNvPr id="6" name="Text Placeholder 2"/>
          <p:cNvSpPr>
            <a:spLocks noGrp="1"/>
          </p:cNvSpPr>
          <p:nvPr>
            <p:ph idx="1"/>
          </p:nvPr>
        </p:nvSpPr>
        <p:spPr bwMode="auto">
          <a:xfrm>
            <a:off x="457200" y="858849"/>
            <a:ext cx="8229600" cy="5457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ts val="300"/>
              </a:spcBef>
              <a:defRPr>
                <a:solidFill>
                  <a:srgbClr val="002060"/>
                </a:solidFill>
              </a:defRPr>
            </a:lvl1pPr>
            <a:lvl2pPr>
              <a:spcBef>
                <a:spcPts val="300"/>
              </a:spcBef>
              <a:spcAft>
                <a:spcPts val="300"/>
              </a:spcAft>
              <a:defRPr/>
            </a:lvl2pPr>
            <a:lvl3pPr>
              <a:spcAft>
                <a:spcPts val="300"/>
              </a:spcAf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53304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762000" y="350874"/>
            <a:ext cx="7620000" cy="495454"/>
          </a:xfrm>
        </p:spPr>
        <p:txBody>
          <a:bodyPr>
            <a:normAutofit/>
          </a:bodyPr>
          <a:lstStyle>
            <a:lvl1pPr>
              <a:defRPr sz="2250"/>
            </a:lvl1pPr>
          </a:lstStyle>
          <a:p>
            <a:r>
              <a:rPr lang="en-US" dirty="0"/>
              <a:t>Click to edit Master title style</a:t>
            </a:r>
          </a:p>
        </p:txBody>
      </p:sp>
    </p:spTree>
    <p:extLst>
      <p:ext uri="{BB962C8B-B14F-4D97-AF65-F5344CB8AC3E}">
        <p14:creationId xmlns:p14="http://schemas.microsoft.com/office/powerpoint/2010/main" val="3072553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311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2-lin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62000" y="246888"/>
            <a:ext cx="7620000" cy="743712"/>
          </a:xfrm>
        </p:spPr>
        <p:txBody>
          <a:bodyPr>
            <a:noAutofit/>
          </a:bodyPr>
          <a:lstStyle>
            <a:lvl1pPr>
              <a:defRPr sz="2800" baseline="0"/>
            </a:lvl1pPr>
          </a:lstStyle>
          <a:p>
            <a:r>
              <a:rPr lang="en-US" dirty="0"/>
              <a:t>Click to edit Master title style</a:t>
            </a:r>
            <a:br>
              <a:rPr lang="en-US" dirty="0"/>
            </a:br>
            <a:r>
              <a:rPr lang="en-US" dirty="0"/>
              <a:t>Line 2 </a:t>
            </a:r>
          </a:p>
        </p:txBody>
      </p:sp>
      <p:sp>
        <p:nvSpPr>
          <p:cNvPr id="8" name="Slide Number Placeholder 3"/>
          <p:cNvSpPr>
            <a:spLocks noGrp="1"/>
          </p:cNvSpPr>
          <p:nvPr>
            <p:ph type="sldNum" sz="quarter" idx="4"/>
          </p:nvPr>
        </p:nvSpPr>
        <p:spPr>
          <a:xfrm>
            <a:off x="6855883" y="6635550"/>
            <a:ext cx="2057400" cy="203200"/>
          </a:xfrm>
          <a:prstGeom prst="rect">
            <a:avLst/>
          </a:prstGeom>
        </p:spPr>
        <p:txBody>
          <a:bodyPr/>
          <a:lstStyle>
            <a:lvl1pPr>
              <a:defRPr sz="1000">
                <a:latin typeface="Arial" panose="020B0604020202020204" pitchFamily="34" charset="0"/>
                <a:cs typeface="Arial" panose="020B0604020202020204" pitchFamily="34" charset="0"/>
              </a:defRPr>
            </a:lvl1pPr>
          </a:lstStyle>
          <a:p>
            <a:pPr algn="r" defTabSz="457200" fontAlgn="auto">
              <a:spcBef>
                <a:spcPts val="0"/>
              </a:spcBef>
              <a:spcAft>
                <a:spcPts val="0"/>
              </a:spcAft>
              <a:defRPr/>
            </a:pPr>
            <a:fld id="{A95DF160-2252-4507-9087-606C83CDB7D9}" type="slidenum">
              <a:rPr lang="en-US" smtClean="0">
                <a:solidFill>
                  <a:prstClr val="white"/>
                </a:solidFill>
              </a:rPr>
              <a:pPr algn="r" defTabSz="457200" fontAlgn="auto">
                <a:spcBef>
                  <a:spcPts val="0"/>
                </a:spcBef>
                <a:spcAft>
                  <a:spcPts val="0"/>
                </a:spcAft>
                <a:defRPr/>
              </a:pPr>
              <a:t>‹#›</a:t>
            </a:fld>
            <a:endParaRPr lang="en-US" dirty="0">
              <a:solidFill>
                <a:prstClr val="white"/>
              </a:solidFill>
            </a:endParaRPr>
          </a:p>
        </p:txBody>
      </p:sp>
      <p:sp>
        <p:nvSpPr>
          <p:cNvPr id="10" name="Text Placeholder 2"/>
          <p:cNvSpPr>
            <a:spLocks noGrp="1"/>
          </p:cNvSpPr>
          <p:nvPr>
            <p:ph idx="1"/>
          </p:nvPr>
        </p:nvSpPr>
        <p:spPr>
          <a:xfrm>
            <a:off x="457200" y="1097280"/>
            <a:ext cx="8229600" cy="4899267"/>
          </a:xfrm>
          <a:prstGeom prst="rect">
            <a:avLst/>
          </a:prstGeom>
        </p:spPr>
        <p:txBody>
          <a:bodyPr vert="horz" lIns="91440" tIns="45720" rIns="91440" bIns="45720" rtlCol="0">
            <a:normAutofit/>
          </a:bodyPr>
          <a:lstStyle>
            <a:lvl2pPr>
              <a:defRPr>
                <a:solidFill>
                  <a:srgbClr val="000066"/>
                </a:solidFill>
              </a:defRPr>
            </a:lvl2pPr>
            <a:lvl3pPr>
              <a:defRPr>
                <a:solidFill>
                  <a:srgbClr val="000066"/>
                </a:solidFill>
              </a:defRPr>
            </a:lvl3pPr>
            <a:lvl4pPr>
              <a:defRPr>
                <a:solidFill>
                  <a:srgbClr val="000066"/>
                </a:solidFill>
              </a:defRPr>
            </a:lvl4pPr>
            <a:lvl5pPr>
              <a:defRPr>
                <a:solidFill>
                  <a:srgbClr val="0000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2822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title"/>
          </p:nvPr>
        </p:nvSpPr>
        <p:spPr bwMode="auto">
          <a:xfrm>
            <a:off x="977900" y="3"/>
            <a:ext cx="7175500" cy="1004888"/>
          </a:xfrm>
          <a:prstGeom prst="rect">
            <a:avLst/>
          </a:prstGeom>
          <a:noFill/>
          <a:ln w="9525">
            <a:noFill/>
            <a:miter lim="800000"/>
            <a:headEnd/>
            <a:tailEnd/>
          </a:ln>
        </p:spPr>
        <p:txBody>
          <a:bodyPr vert="horz" wrap="square" lIns="92050" tIns="46026" rIns="92050" bIns="4602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36162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121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56432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I_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714375" y="1179514"/>
            <a:ext cx="771525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0184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7936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b="1">
                <a:solidFill>
                  <a:srgbClr val="333399"/>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342892"/>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892"/>
            <a:endParaRPr lang="en-US" dirty="0">
              <a:solidFill>
                <a:prstClr val="black">
                  <a:tint val="75000"/>
                </a:prstClr>
              </a:solidFill>
            </a:endParaRPr>
          </a:p>
        </p:txBody>
      </p:sp>
      <p:sp>
        <p:nvSpPr>
          <p:cNvPr id="7" name="Slide Number Placeholder 5">
            <a:extLst>
              <a:ext uri="{FF2B5EF4-FFF2-40B4-BE49-F238E27FC236}">
                <a16:creationId xmlns:a16="http://schemas.microsoft.com/office/drawing/2014/main" id="{66E2CF72-56CC-E64E-9EB2-D34B05E3C2BC}"/>
              </a:ext>
            </a:extLst>
          </p:cNvPr>
          <p:cNvSpPr>
            <a:spLocks noGrp="1"/>
          </p:cNvSpPr>
          <p:nvPr>
            <p:ph type="sldNum" sz="quarter" idx="4"/>
          </p:nvPr>
        </p:nvSpPr>
        <p:spPr>
          <a:xfrm>
            <a:off x="7036841" y="6559823"/>
            <a:ext cx="2057400" cy="365125"/>
          </a:xfrm>
          <a:prstGeom prst="rect">
            <a:avLst/>
          </a:prstGeom>
        </p:spPr>
        <p:txBody>
          <a:bodyPr vert="horz" lIns="91440" tIns="45720" rIns="91440" bIns="45720" rtlCol="0" anchor="ctr"/>
          <a:lstStyle>
            <a:lvl1pPr algn="r">
              <a:defRPr sz="1200">
                <a:solidFill>
                  <a:schemeClr val="bg1"/>
                </a:solidFill>
              </a:defRPr>
            </a:lvl1pPr>
          </a:lstStyle>
          <a:p>
            <a:fld id="{32798ED9-3D55-4757-98C1-7DAA64905B1A}" type="slidenum">
              <a:rPr lang="en-US" smtClean="0"/>
              <a:pPr/>
              <a:t>‹#›</a:t>
            </a:fld>
            <a:endParaRPr lang="en-US" dirty="0"/>
          </a:p>
        </p:txBody>
      </p:sp>
    </p:spTree>
    <p:extLst>
      <p:ext uri="{BB962C8B-B14F-4D97-AF65-F5344CB8AC3E}">
        <p14:creationId xmlns:p14="http://schemas.microsoft.com/office/powerpoint/2010/main" val="1954667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063256" y="0"/>
            <a:ext cx="7452094" cy="846328"/>
          </a:xfrm>
        </p:spPr>
        <p:txBody>
          <a:bodyPr>
            <a:normAutofit/>
          </a:bodyPr>
          <a:lstStyle>
            <a:lvl1pPr>
              <a:defRPr sz="3200"/>
            </a:lvl1pPr>
          </a:lstStyle>
          <a:p>
            <a:r>
              <a:rPr lang="en-US" dirty="0"/>
              <a:t>Click to edit Master title style</a:t>
            </a:r>
          </a:p>
        </p:txBody>
      </p:sp>
      <p:sp>
        <p:nvSpPr>
          <p:cNvPr id="4" name="Slide Number Placeholder 5">
            <a:extLst>
              <a:ext uri="{FF2B5EF4-FFF2-40B4-BE49-F238E27FC236}">
                <a16:creationId xmlns:a16="http://schemas.microsoft.com/office/drawing/2014/main" id="{1104793D-75E1-2645-BA9D-94FF8B500887}"/>
              </a:ext>
            </a:extLst>
          </p:cNvPr>
          <p:cNvSpPr>
            <a:spLocks noGrp="1"/>
          </p:cNvSpPr>
          <p:nvPr>
            <p:ph type="sldNum" sz="quarter" idx="4"/>
          </p:nvPr>
        </p:nvSpPr>
        <p:spPr>
          <a:xfrm>
            <a:off x="7036841" y="6559823"/>
            <a:ext cx="2057400" cy="365125"/>
          </a:xfrm>
          <a:prstGeom prst="rect">
            <a:avLst/>
          </a:prstGeom>
        </p:spPr>
        <p:txBody>
          <a:bodyPr vert="horz" lIns="91440" tIns="45720" rIns="91440" bIns="45720" rtlCol="0" anchor="ctr"/>
          <a:lstStyle>
            <a:lvl1pPr algn="r">
              <a:defRPr sz="1200">
                <a:solidFill>
                  <a:schemeClr val="bg1"/>
                </a:solidFill>
              </a:defRPr>
            </a:lvl1pPr>
          </a:lstStyle>
          <a:p>
            <a:fld id="{32798ED9-3D55-4757-98C1-7DAA64905B1A}" type="slidenum">
              <a:rPr lang="en-US" smtClean="0"/>
              <a:pPr/>
              <a:t>‹#›</a:t>
            </a:fld>
            <a:endParaRPr lang="en-US" dirty="0"/>
          </a:p>
        </p:txBody>
      </p:sp>
    </p:spTree>
    <p:extLst>
      <p:ext uri="{BB962C8B-B14F-4D97-AF65-F5344CB8AC3E}">
        <p14:creationId xmlns:p14="http://schemas.microsoft.com/office/powerpoint/2010/main" val="241253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8D9DD16-857F-D747-832B-68141C60F6E5}"/>
              </a:ext>
            </a:extLst>
          </p:cNvPr>
          <p:cNvSpPr>
            <a:spLocks noGrp="1"/>
          </p:cNvSpPr>
          <p:nvPr>
            <p:ph type="sldNum" sz="quarter" idx="4"/>
          </p:nvPr>
        </p:nvSpPr>
        <p:spPr>
          <a:xfrm>
            <a:off x="7036841" y="6559823"/>
            <a:ext cx="2057400" cy="365125"/>
          </a:xfrm>
          <a:prstGeom prst="rect">
            <a:avLst/>
          </a:prstGeom>
        </p:spPr>
        <p:txBody>
          <a:bodyPr vert="horz" lIns="91440" tIns="45720" rIns="91440" bIns="45720" rtlCol="0" anchor="ctr"/>
          <a:lstStyle>
            <a:lvl1pPr algn="r">
              <a:defRPr sz="1200">
                <a:solidFill>
                  <a:schemeClr val="bg1"/>
                </a:solidFill>
              </a:defRPr>
            </a:lvl1pPr>
          </a:lstStyle>
          <a:p>
            <a:fld id="{32798ED9-3D55-4757-98C1-7DAA64905B1A}" type="slidenum">
              <a:rPr lang="en-US" smtClean="0"/>
              <a:pPr/>
              <a:t>‹#›</a:t>
            </a:fld>
            <a:endParaRPr lang="en-US" dirty="0"/>
          </a:p>
        </p:txBody>
      </p:sp>
    </p:spTree>
    <p:extLst>
      <p:ext uri="{BB962C8B-B14F-4D97-AF65-F5344CB8AC3E}">
        <p14:creationId xmlns:p14="http://schemas.microsoft.com/office/powerpoint/2010/main" val="2151034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userDrawn="1"/>
        </p:nvSpPr>
        <p:spPr>
          <a:xfrm>
            <a:off x="4" y="-197347"/>
            <a:ext cx="9143999" cy="4418473"/>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6" name="Rectangle 15"/>
          <p:cNvSpPr/>
          <p:nvPr userDrawn="1"/>
        </p:nvSpPr>
        <p:spPr>
          <a:xfrm>
            <a:off x="6456405" y="154459"/>
            <a:ext cx="2611397" cy="636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4"/>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472039" y="2076919"/>
            <a:ext cx="2607644" cy="12784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73643" y="4928359"/>
            <a:ext cx="2606040" cy="15671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472039" y="3339305"/>
            <a:ext cx="2607644" cy="159549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11874" y="8"/>
            <a:ext cx="9155874" cy="83125"/>
          </a:xfrm>
          <a:prstGeom prst="rect">
            <a:avLst/>
          </a:prstGeom>
          <a:solidFill>
            <a:srgbClr val="1E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291045" y="4221126"/>
            <a:ext cx="5923412" cy="2054774"/>
          </a:xfrm>
        </p:spPr>
        <p:txBody>
          <a:bodyPr anchor="ctr" anchorCtr="0">
            <a:normAutofit/>
          </a:bodyPr>
          <a:lstStyle>
            <a:lvl1pPr algn="l">
              <a:defRPr sz="1800" i="0" baseline="0">
                <a:solidFill>
                  <a:srgbClr val="5F5F5F"/>
                </a:solidFill>
                <a:effectLst/>
                <a:latin typeface="Franklin Gothic Medium" pitchFamily="34" charset="0"/>
              </a:defRPr>
            </a:lvl1pPr>
          </a:lstStyle>
          <a:p>
            <a:r>
              <a:rPr lang="en-US" dirty="0"/>
              <a:t>Name of Presenter</a:t>
            </a:r>
            <a:br>
              <a:rPr lang="en-US" dirty="0"/>
            </a:br>
            <a:r>
              <a:rPr lang="en-US" dirty="0"/>
              <a:t>Title and Org</a:t>
            </a:r>
            <a:br>
              <a:rPr lang="en-US" dirty="0"/>
            </a:br>
            <a:br>
              <a:rPr lang="en-US" dirty="0"/>
            </a:br>
            <a:r>
              <a:rPr lang="en-US" dirty="0"/>
              <a:t>Meeting Name</a:t>
            </a:r>
            <a:br>
              <a:rPr lang="en-US" dirty="0"/>
            </a:br>
            <a:r>
              <a:rPr lang="en-US" dirty="0"/>
              <a:t>Location | Date</a:t>
            </a:r>
          </a:p>
        </p:txBody>
      </p:sp>
      <p:sp>
        <p:nvSpPr>
          <p:cNvPr id="3" name="Subtitle 2"/>
          <p:cNvSpPr>
            <a:spLocks noGrp="1"/>
          </p:cNvSpPr>
          <p:nvPr userDrawn="1">
            <p:ph type="subTitle" idx="1" hasCustomPrompt="1"/>
          </p:nvPr>
        </p:nvSpPr>
        <p:spPr>
          <a:xfrm>
            <a:off x="287083" y="2402958"/>
            <a:ext cx="5909075" cy="1818168"/>
          </a:xfrm>
        </p:spPr>
        <p:txBody>
          <a:bodyPr anchor="ctr" anchorCtr="0">
            <a:normAutofit/>
          </a:bodyPr>
          <a:lstStyle>
            <a:lvl1pPr marL="0" indent="0" algn="l">
              <a:lnSpc>
                <a:spcPct val="100000"/>
              </a:lnSpc>
              <a:spcBef>
                <a:spcPts val="0"/>
              </a:spcBef>
              <a:buNone/>
              <a:defRPr sz="3600" baseline="0">
                <a:solidFill>
                  <a:srgbClr val="000066"/>
                </a:solidFill>
                <a:latin typeface="Franklin Gothic Medium Cond"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Briefing Title</a:t>
            </a:r>
          </a:p>
        </p:txBody>
      </p:sp>
      <p:sp>
        <p:nvSpPr>
          <p:cNvPr id="27" name="Rectangle 26"/>
          <p:cNvSpPr/>
          <p:nvPr userDrawn="1"/>
        </p:nvSpPr>
        <p:spPr>
          <a:xfrm>
            <a:off x="-11874" y="6569252"/>
            <a:ext cx="9155874" cy="305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dirty="0"/>
          </a:p>
        </p:txBody>
      </p:sp>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875" y="23644"/>
            <a:ext cx="2666017" cy="2791024"/>
          </a:xfrm>
          <a:prstGeom prst="rect">
            <a:avLst/>
          </a:prstGeom>
        </p:spPr>
      </p:pic>
      <p:pic>
        <p:nvPicPr>
          <p:cNvPr id="18"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73643" y="172460"/>
            <a:ext cx="2606040" cy="7005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473643" y="871716"/>
            <a:ext cx="2606040" cy="120651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userDrawn="1"/>
        </p:nvSpPr>
        <p:spPr>
          <a:xfrm>
            <a:off x="2254469" y="6419965"/>
            <a:ext cx="4117743" cy="369332"/>
          </a:xfrm>
          <a:prstGeom prst="rect">
            <a:avLst/>
          </a:prstGeom>
          <a:noFill/>
        </p:spPr>
        <p:txBody>
          <a:bodyPr wrap="square" rtlCol="0">
            <a:spAutoFit/>
          </a:bodyPr>
          <a:lstStyle/>
          <a:p>
            <a:pPr algn="ctr"/>
            <a:r>
              <a:rPr lang="en-US" dirty="0">
                <a:solidFill>
                  <a:schemeClr val="bg1"/>
                </a:solidFill>
              </a:rPr>
              <a:t>CUI – DISTRIBUTION</a:t>
            </a:r>
            <a:r>
              <a:rPr lang="en-US" baseline="0" dirty="0">
                <a:solidFill>
                  <a:schemeClr val="bg1"/>
                </a:solidFill>
              </a:rPr>
              <a:t> C</a:t>
            </a:r>
            <a:endParaRPr lang="en-US" dirty="0">
              <a:solidFill>
                <a:schemeClr val="bg1"/>
              </a:solidFill>
            </a:endParaRPr>
          </a:p>
        </p:txBody>
      </p:sp>
      <p:sp>
        <p:nvSpPr>
          <p:cNvPr id="24" name="Slide Number Placeholder 5">
            <a:extLst>
              <a:ext uri="{FF2B5EF4-FFF2-40B4-BE49-F238E27FC236}">
                <a16:creationId xmlns:a16="http://schemas.microsoft.com/office/drawing/2014/main" id="{EA8841E5-5164-964C-B1CC-CE9386E1A3CD}"/>
              </a:ext>
            </a:extLst>
          </p:cNvPr>
          <p:cNvSpPr>
            <a:spLocks noGrp="1"/>
          </p:cNvSpPr>
          <p:nvPr>
            <p:ph type="sldNum" sz="quarter" idx="4"/>
          </p:nvPr>
        </p:nvSpPr>
        <p:spPr>
          <a:xfrm>
            <a:off x="7036841" y="6559823"/>
            <a:ext cx="2057400" cy="365125"/>
          </a:xfrm>
          <a:prstGeom prst="rect">
            <a:avLst/>
          </a:prstGeom>
        </p:spPr>
        <p:txBody>
          <a:bodyPr vert="horz" lIns="91440" tIns="45720" rIns="91440" bIns="45720" rtlCol="0" anchor="ctr"/>
          <a:lstStyle>
            <a:lvl1pPr algn="r">
              <a:defRPr sz="1200">
                <a:solidFill>
                  <a:schemeClr val="bg1"/>
                </a:solidFill>
              </a:defRPr>
            </a:lvl1pPr>
          </a:lstStyle>
          <a:p>
            <a:fld id="{32798ED9-3D55-4757-98C1-7DAA64905B1A}" type="slidenum">
              <a:rPr lang="en-US" smtClean="0"/>
              <a:pPr/>
              <a:t>‹#›</a:t>
            </a:fld>
            <a:endParaRPr lang="en-US" dirty="0"/>
          </a:p>
        </p:txBody>
      </p:sp>
    </p:spTree>
    <p:extLst>
      <p:ext uri="{BB962C8B-B14F-4D97-AF65-F5344CB8AC3E}">
        <p14:creationId xmlns:p14="http://schemas.microsoft.com/office/powerpoint/2010/main" val="3119405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56501" y="1368195"/>
            <a:ext cx="4066685" cy="5093360"/>
          </a:xfrm>
        </p:spPr>
        <p:txBody>
          <a:bodyPr/>
          <a:lstStyle>
            <a:lvl1pPr marL="177800" indent="-169863">
              <a:tabLst/>
              <a:defRPr sz="1800"/>
            </a:lvl1pPr>
            <a:lvl2pPr marL="463550" indent="-228600">
              <a:tabLst/>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p:nvPr>
        </p:nvSpPr>
        <p:spPr>
          <a:xfrm>
            <a:off x="4494272" y="1375858"/>
            <a:ext cx="4494271" cy="5164657"/>
          </a:xfrm>
        </p:spPr>
        <p:txBody>
          <a:bodyPr/>
          <a:lstStyle>
            <a:lvl1pPr marL="177800" indent="-169863">
              <a:tabLst/>
              <a:defRPr sz="1800"/>
            </a:lvl1pPr>
            <a:lvl2pPr marL="463550" indent="-228600">
              <a:tabLst/>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532C8F7-2193-0E4E-9E4D-55625A09D862}"/>
              </a:ext>
            </a:extLst>
          </p:cNvPr>
          <p:cNvSpPr>
            <a:spLocks noGrp="1"/>
          </p:cNvSpPr>
          <p:nvPr>
            <p:ph type="sldNum" sz="quarter" idx="4"/>
          </p:nvPr>
        </p:nvSpPr>
        <p:spPr>
          <a:xfrm>
            <a:off x="7036841" y="6559823"/>
            <a:ext cx="2057400" cy="365125"/>
          </a:xfrm>
          <a:prstGeom prst="rect">
            <a:avLst/>
          </a:prstGeom>
        </p:spPr>
        <p:txBody>
          <a:bodyPr vert="horz" lIns="91440" tIns="45720" rIns="91440" bIns="45720" rtlCol="0" anchor="ctr"/>
          <a:lstStyle>
            <a:lvl1pPr algn="r">
              <a:defRPr sz="1200">
                <a:solidFill>
                  <a:schemeClr val="bg1"/>
                </a:solidFill>
              </a:defRPr>
            </a:lvl1pPr>
          </a:lstStyle>
          <a:p>
            <a:fld id="{32798ED9-3D55-4757-98C1-7DAA64905B1A}" type="slidenum">
              <a:rPr lang="en-US" smtClean="0"/>
              <a:pPr/>
              <a:t>‹#›</a:t>
            </a:fld>
            <a:endParaRPr lang="en-US" dirty="0"/>
          </a:p>
        </p:txBody>
      </p:sp>
    </p:spTree>
    <p:extLst>
      <p:ext uri="{BB962C8B-B14F-4D97-AF65-F5344CB8AC3E}">
        <p14:creationId xmlns:p14="http://schemas.microsoft.com/office/powerpoint/2010/main" val="2517639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6BB184F-1655-404A-A3B1-FE4ED487C6FE}" type="slidenum">
              <a:rPr lang="en-US"/>
              <a:pPr/>
              <a:t>‹#›</a:t>
            </a:fld>
            <a:endParaRPr lang="en-US"/>
          </a:p>
        </p:txBody>
      </p:sp>
    </p:spTree>
    <p:extLst>
      <p:ext uri="{BB962C8B-B14F-4D97-AF65-F5344CB8AC3E}">
        <p14:creationId xmlns:p14="http://schemas.microsoft.com/office/powerpoint/2010/main" val="2069593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FC8D177-D3B3-45D2-9E74-F0A9E4609E16}" type="slidenum">
              <a:rPr lang="en-US"/>
              <a:pPr/>
              <a:t>‹#›</a:t>
            </a:fld>
            <a:endParaRPr lang="en-US"/>
          </a:p>
        </p:txBody>
      </p:sp>
    </p:spTree>
    <p:extLst>
      <p:ext uri="{BB962C8B-B14F-4D97-AF65-F5344CB8AC3E}">
        <p14:creationId xmlns:p14="http://schemas.microsoft.com/office/powerpoint/2010/main" val="139357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22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5BCAB1F-318A-4C3B-9F3A-5A78FDCD3B77}" type="slidenum">
              <a:rPr lang="en-US"/>
              <a:pPr/>
              <a:t>‹#›</a:t>
            </a:fld>
            <a:endParaRPr lang="en-US"/>
          </a:p>
        </p:txBody>
      </p:sp>
    </p:spTree>
    <p:extLst>
      <p:ext uri="{BB962C8B-B14F-4D97-AF65-F5344CB8AC3E}">
        <p14:creationId xmlns:p14="http://schemas.microsoft.com/office/powerpoint/2010/main" val="1649027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84275"/>
            <a:ext cx="38100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4275"/>
            <a:ext cx="38100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298DC1D-3FA2-457A-A0A7-2C9248879AE2}" type="slidenum">
              <a:rPr lang="en-US"/>
              <a:pPr/>
              <a:t>‹#›</a:t>
            </a:fld>
            <a:endParaRPr lang="en-US"/>
          </a:p>
        </p:txBody>
      </p:sp>
    </p:spTree>
    <p:extLst>
      <p:ext uri="{BB962C8B-B14F-4D97-AF65-F5344CB8AC3E}">
        <p14:creationId xmlns:p14="http://schemas.microsoft.com/office/powerpoint/2010/main" val="2896149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7B5CEE2-96CB-4667-A279-FABCDB35858A}" type="slidenum">
              <a:rPr lang="en-US"/>
              <a:pPr/>
              <a:t>‹#›</a:t>
            </a:fld>
            <a:endParaRPr lang="en-US"/>
          </a:p>
        </p:txBody>
      </p:sp>
    </p:spTree>
    <p:extLst>
      <p:ext uri="{BB962C8B-B14F-4D97-AF65-F5344CB8AC3E}">
        <p14:creationId xmlns:p14="http://schemas.microsoft.com/office/powerpoint/2010/main" val="1902558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80247BA-8901-4F2C-8471-515FE196F4F1}" type="slidenum">
              <a:rPr lang="en-US"/>
              <a:pPr/>
              <a:t>‹#›</a:t>
            </a:fld>
            <a:endParaRPr lang="en-US"/>
          </a:p>
        </p:txBody>
      </p:sp>
    </p:spTree>
    <p:extLst>
      <p:ext uri="{BB962C8B-B14F-4D97-AF65-F5344CB8AC3E}">
        <p14:creationId xmlns:p14="http://schemas.microsoft.com/office/powerpoint/2010/main" val="1043970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AA57D3D-DDE3-4765-A033-8C372D287027}" type="slidenum">
              <a:rPr lang="en-US"/>
              <a:pPr/>
              <a:t>‹#›</a:t>
            </a:fld>
            <a:endParaRPr lang="en-US"/>
          </a:p>
        </p:txBody>
      </p:sp>
    </p:spTree>
    <p:extLst>
      <p:ext uri="{BB962C8B-B14F-4D97-AF65-F5344CB8AC3E}">
        <p14:creationId xmlns:p14="http://schemas.microsoft.com/office/powerpoint/2010/main" val="2700186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6D4E7DB-188A-4627-A772-E46B9A1BFF54}" type="slidenum">
              <a:rPr lang="en-US"/>
              <a:pPr/>
              <a:t>‹#›</a:t>
            </a:fld>
            <a:endParaRPr lang="en-US"/>
          </a:p>
        </p:txBody>
      </p:sp>
    </p:spTree>
    <p:extLst>
      <p:ext uri="{BB962C8B-B14F-4D97-AF65-F5344CB8AC3E}">
        <p14:creationId xmlns:p14="http://schemas.microsoft.com/office/powerpoint/2010/main" val="2007341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C444BA7-2B49-47BA-89E8-4452A32A034C}" type="slidenum">
              <a:rPr lang="en-US"/>
              <a:pPr/>
              <a:t>‹#›</a:t>
            </a:fld>
            <a:endParaRPr lang="en-US"/>
          </a:p>
        </p:txBody>
      </p:sp>
    </p:spTree>
    <p:extLst>
      <p:ext uri="{BB962C8B-B14F-4D97-AF65-F5344CB8AC3E}">
        <p14:creationId xmlns:p14="http://schemas.microsoft.com/office/powerpoint/2010/main" val="3684366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95A7987-4248-4709-9BBC-20168044CEEF}" type="slidenum">
              <a:rPr lang="en-US"/>
              <a:pPr/>
              <a:t>‹#›</a:t>
            </a:fld>
            <a:endParaRPr lang="en-US"/>
          </a:p>
        </p:txBody>
      </p:sp>
    </p:spTree>
    <p:extLst>
      <p:ext uri="{BB962C8B-B14F-4D97-AF65-F5344CB8AC3E}">
        <p14:creationId xmlns:p14="http://schemas.microsoft.com/office/powerpoint/2010/main" val="22616968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96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396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E428DFC-DD81-4630-812F-96F4BB15480C}" type="slidenum">
              <a:rPr lang="en-US"/>
              <a:pPr/>
              <a:t>‹#›</a:t>
            </a:fld>
            <a:endParaRPr lang="en-US"/>
          </a:p>
        </p:txBody>
      </p:sp>
    </p:spTree>
    <p:extLst>
      <p:ext uri="{BB962C8B-B14F-4D97-AF65-F5344CB8AC3E}">
        <p14:creationId xmlns:p14="http://schemas.microsoft.com/office/powerpoint/2010/main" val="3207223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79200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127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3108825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316440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1727786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1084306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305137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1413891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715646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1646027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882767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FEA0D2-79C3-4B6A-B7F9-BC475DDC3A68}" type="datetimeFigureOut">
              <a:rPr lang="en-US" smtClean="0"/>
              <a:pPr/>
              <a:t>7/28/21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FEF0B8-A9FB-4E1F-B032-DDE6EC5995BB}" type="slidenum">
              <a:rPr lang="en-US" smtClean="0"/>
              <a:pPr/>
              <a:t>‹#›</a:t>
            </a:fld>
            <a:endParaRPr lang="en-US"/>
          </a:p>
        </p:txBody>
      </p:sp>
    </p:spTree>
    <p:extLst>
      <p:ext uri="{BB962C8B-B14F-4D97-AF65-F5344CB8AC3E}">
        <p14:creationId xmlns:p14="http://schemas.microsoft.com/office/powerpoint/2010/main" val="186413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3B13-8E86-46DD-B638-2263744832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93867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6130" name="Rectangle 2"/>
          <p:cNvSpPr>
            <a:spLocks noGrp="1" noChangeArrowheads="1"/>
          </p:cNvSpPr>
          <p:nvPr>
            <p:ph type="ctrTitle"/>
          </p:nvPr>
        </p:nvSpPr>
        <p:spPr>
          <a:xfrm>
            <a:off x="698500" y="301625"/>
            <a:ext cx="7772400" cy="1470025"/>
          </a:xfrm>
        </p:spPr>
        <p:txBody>
          <a:bodyPr/>
          <a:lstStyle>
            <a:lvl1pPr>
              <a:defRPr sz="3200"/>
            </a:lvl1pPr>
          </a:lstStyle>
          <a:p>
            <a:r>
              <a:rPr lang="en-US"/>
              <a:t>Click to edit Master title style</a:t>
            </a:r>
          </a:p>
        </p:txBody>
      </p:sp>
      <p:sp>
        <p:nvSpPr>
          <p:cNvPr id="816131" name="Rectangle 3"/>
          <p:cNvSpPr>
            <a:spLocks noGrp="1" noChangeArrowheads="1"/>
          </p:cNvSpPr>
          <p:nvPr>
            <p:ph type="subTitle" idx="1"/>
          </p:nvPr>
        </p:nvSpPr>
        <p:spPr>
          <a:xfrm>
            <a:off x="1371600" y="4737100"/>
            <a:ext cx="6400800" cy="1752600"/>
          </a:xfrm>
        </p:spPr>
        <p:txBody>
          <a:bodyPr anchor="ctr" anchorCtr="1"/>
          <a:lstStyle>
            <a:lvl1pPr marL="0" indent="0" algn="ctr">
              <a:buFontTx/>
              <a:buNone/>
              <a:defRPr sz="2800"/>
            </a:lvl1pPr>
          </a:lstStyle>
          <a:p>
            <a:r>
              <a:rPr lang="en-US"/>
              <a:t>Click to edit Master subtitle style</a:t>
            </a:r>
          </a:p>
        </p:txBody>
      </p:sp>
      <p:pic>
        <p:nvPicPr>
          <p:cNvPr id="816132" name="Picture 4" descr="TRMC DOD SEAL-small"/>
          <p:cNvPicPr>
            <a:picLocks noChangeAspect="1" noChangeArrowheads="1"/>
          </p:cNvPicPr>
          <p:nvPr userDrawn="1"/>
        </p:nvPicPr>
        <p:blipFill>
          <a:blip r:embed="rId2" cstate="print"/>
          <a:srcRect/>
          <a:stretch>
            <a:fillRect/>
          </a:stretch>
        </p:blipFill>
        <p:spPr bwMode="auto">
          <a:xfrm>
            <a:off x="3198813" y="1831975"/>
            <a:ext cx="2747962" cy="2736850"/>
          </a:xfrm>
          <a:prstGeom prst="rect">
            <a:avLst/>
          </a:prstGeom>
          <a:noFill/>
        </p:spPr>
      </p:pic>
      <p:sp>
        <p:nvSpPr>
          <p:cNvPr id="816133" name="Rectangle 5"/>
          <p:cNvSpPr>
            <a:spLocks noGrp="1" noChangeArrowheads="1"/>
          </p:cNvSpPr>
          <p:nvPr>
            <p:ph type="sldNum" sz="quarter" idx="4"/>
          </p:nvPr>
        </p:nvSpPr>
        <p:spPr/>
        <p:txBody>
          <a:bodyPr/>
          <a:lstStyle>
            <a:lvl1pPr>
              <a:defRPr/>
            </a:lvl1pPr>
          </a:lstStyle>
          <a:p>
            <a:fld id="{5155EBB5-05E4-4476-A023-DD5FE9E4A1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0611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624F6E2-DE52-49E3-9CA3-D37DC10F78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1759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86EF21F-0E6B-4909-9968-7600D1D36E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35086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308100"/>
            <a:ext cx="41529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08100"/>
            <a:ext cx="41529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C4C2FC5-3E6A-4C76-85BD-109671EBDE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70986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3D9E2F4-5E17-4A1A-89AB-9E101A0D11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6961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A254F0D-FFC4-4865-9022-BCD68E4C14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9958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55CB6C3-7235-4DA8-8DF2-7940EC8241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06379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4D24F86-0E2D-4F3D-A5B0-5770876606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25450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5FAF068-35A2-421F-81CC-1A5B2B03E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8923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70EB83D-F071-4564-A8EB-968BE157A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884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43468AD9-6F54-4F0E-B94A-14533B41ED20}" type="slidenum">
              <a:rPr lang="en-US" smtClean="0"/>
              <a:t>‹#›</a:t>
            </a:fld>
            <a:endParaRPr lang="en-US" dirty="0"/>
          </a:p>
        </p:txBody>
      </p:sp>
    </p:spTree>
    <p:extLst>
      <p:ext uri="{BB962C8B-B14F-4D97-AF65-F5344CB8AC3E}">
        <p14:creationId xmlns:p14="http://schemas.microsoft.com/office/powerpoint/2010/main" val="3972208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14550" cy="6551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76200"/>
            <a:ext cx="6191250" cy="6551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51D9C4A-F720-4497-AE6C-4D28EB3428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611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3468AD9-6F54-4F0E-B94A-14533B41ED20}" type="slidenum">
              <a:rPr lang="en-US" smtClean="0"/>
              <a:t>‹#›</a:t>
            </a:fld>
            <a:endParaRPr lang="en-US" dirty="0"/>
          </a:p>
        </p:txBody>
      </p:sp>
    </p:spTree>
    <p:extLst>
      <p:ext uri="{BB962C8B-B14F-4D97-AF65-F5344CB8AC3E}">
        <p14:creationId xmlns:p14="http://schemas.microsoft.com/office/powerpoint/2010/main" val="1177854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8.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29.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3.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1.png"/><Relationship Id="rId4" Type="http://schemas.openxmlformats.org/officeDocument/2006/relationships/slideLayout" Target="../slideLayouts/slideLayout21.xml"/><Relationship Id="rId9"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4.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9.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8.jpeg"/><Relationship Id="rId5" Type="http://schemas.openxmlformats.org/officeDocument/2006/relationships/slideLayout" Target="../slideLayouts/slideLayout38.xml"/><Relationship Id="rId10" Type="http://schemas.openxmlformats.org/officeDocument/2006/relationships/theme" Target="../theme/theme6.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45.xml"/><Relationship Id="rId7" Type="http://schemas.openxmlformats.org/officeDocument/2006/relationships/image" Target="../media/image20.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2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1"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sp>
        <p:nvSpPr>
          <p:cNvPr id="1026" name="Title Placeholder 1"/>
          <p:cNvSpPr>
            <a:spLocks noGrp="1"/>
          </p:cNvSpPr>
          <p:nvPr>
            <p:ph type="title"/>
          </p:nvPr>
        </p:nvSpPr>
        <p:spPr bwMode="auto">
          <a:xfrm>
            <a:off x="0" y="284435"/>
            <a:ext cx="9144000" cy="5597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858849"/>
            <a:ext cx="8229600" cy="5457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p:nvSpPr>
        <p:spPr>
          <a:xfrm>
            <a:off x="8008537" y="6550025"/>
            <a:ext cx="720411" cy="261610"/>
          </a:xfrm>
          <a:prstGeom prst="rect">
            <a:avLst/>
          </a:prstGeom>
          <a:noFill/>
        </p:spPr>
        <p:txBody>
          <a:bodyPr wrap="square">
            <a:spAutoFit/>
          </a:bodyPr>
          <a:lstStyle/>
          <a:p>
            <a:pPr algn="r">
              <a:defRPr/>
            </a:pPr>
            <a:fld id="{5FF84CA1-BC55-4512-920A-E33489A23423}" type="slidenum">
              <a:rPr lang="en-US" sz="1100" smtClean="0">
                <a:solidFill>
                  <a:prstClr val="black"/>
                </a:solidFill>
                <a:latin typeface="Franklin Gothic Medium" pitchFamily="34" charset="0"/>
              </a:rPr>
              <a:pPr algn="r">
                <a:defRPr/>
              </a:pPr>
              <a:t>‹#›</a:t>
            </a:fld>
            <a:endParaRPr lang="en-US" sz="1100" dirty="0">
              <a:solidFill>
                <a:prstClr val="black"/>
              </a:solidFill>
              <a:latin typeface="Franklin Gothic Medium" pitchFamily="34" charset="0"/>
            </a:endParaRPr>
          </a:p>
        </p:txBody>
      </p:sp>
      <p:sp>
        <p:nvSpPr>
          <p:cNvPr id="9" name="Rectangle 8"/>
          <p:cNvSpPr/>
          <p:nvPr userDrawn="1"/>
        </p:nvSpPr>
        <p:spPr>
          <a:xfrm>
            <a:off x="8368742"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000500" y="6488668"/>
            <a:ext cx="1143000" cy="369332"/>
          </a:xfrm>
          <a:prstGeom prst="rect">
            <a:avLst/>
          </a:prstGeom>
          <a:noFill/>
        </p:spPr>
        <p:txBody>
          <a:bodyPr wrap="square" rtlCol="0">
            <a:spAutoFit/>
          </a:bodyPr>
          <a:lstStyle/>
          <a:p>
            <a:pPr algn="ctr"/>
            <a:r>
              <a:rPr lang="en-US" b="1" dirty="0"/>
              <a:t>CUI</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8805" y="210517"/>
            <a:ext cx="844318" cy="88390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285" y="312021"/>
            <a:ext cx="637561" cy="637561"/>
          </a:xfrm>
          <a:prstGeom prst="rect">
            <a:avLst/>
          </a:prstGeom>
        </p:spPr>
      </p:pic>
      <p:sp>
        <p:nvSpPr>
          <p:cNvPr id="14" name="TextBox 13"/>
          <p:cNvSpPr txBox="1"/>
          <p:nvPr userDrawn="1"/>
        </p:nvSpPr>
        <p:spPr>
          <a:xfrm>
            <a:off x="4000500" y="-84897"/>
            <a:ext cx="1143000" cy="369332"/>
          </a:xfrm>
          <a:prstGeom prst="rect">
            <a:avLst/>
          </a:prstGeom>
          <a:noFill/>
        </p:spPr>
        <p:txBody>
          <a:bodyPr wrap="square" rtlCol="0">
            <a:spAutoFit/>
          </a:bodyPr>
          <a:lstStyle/>
          <a:p>
            <a:pPr algn="ctr"/>
            <a:r>
              <a:rPr lang="en-US" b="1" dirty="0">
                <a:solidFill>
                  <a:schemeClr val="bg1"/>
                </a:solidFill>
              </a:rPr>
              <a:t>CUI</a:t>
            </a:r>
          </a:p>
        </p:txBody>
      </p:sp>
    </p:spTree>
    <p:extLst>
      <p:ext uri="{BB962C8B-B14F-4D97-AF65-F5344CB8AC3E}">
        <p14:creationId xmlns:p14="http://schemas.microsoft.com/office/powerpoint/2010/main" val="2409622551"/>
      </p:ext>
    </p:extLst>
  </p:cSld>
  <p:clrMap bg1="lt1" tx1="dk1" bg2="lt2" tx2="dk2" accent1="accent1" accent2="accent2" accent3="accent3" accent4="accent4" accent5="accent5" accent6="accent6" hlink="hlink" folHlink="folHlink"/>
  <p:sldLayoutIdLst>
    <p:sldLayoutId id="2147483774" r:id="rId1"/>
  </p:sldLayoutIdLst>
  <p:hf sldNum="0" hdr="0" dt="0"/>
  <p:txStyles>
    <p:titleStyle>
      <a:lvl1pPr algn="ctr" rtl="0" fontAlgn="base">
        <a:lnSpc>
          <a:spcPct val="90000"/>
        </a:lnSpc>
        <a:spcBef>
          <a:spcPct val="0"/>
        </a:spcBef>
        <a:spcAft>
          <a:spcPct val="0"/>
        </a:spcAft>
        <a:defRPr sz="3200" b="0" i="1" kern="1200" baseline="0">
          <a:solidFill>
            <a:srgbClr val="081861"/>
          </a:solidFill>
          <a:effectLst>
            <a:outerShdw blurRad="38100" dist="38100" dir="2700000" algn="tl">
              <a:srgbClr val="000000">
                <a:alpha val="43137"/>
              </a:srgbClr>
            </a:outerShdw>
          </a:effectLst>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lnSpc>
          <a:spcPct val="90000"/>
        </a:lnSpc>
        <a:spcBef>
          <a:spcPts val="600"/>
        </a:spcBef>
        <a:spcAft>
          <a:spcPts val="300"/>
        </a:spcAft>
        <a:buClr>
          <a:srgbClr val="002060"/>
        </a:buClr>
        <a:buFont typeface="Wingdings" pitchFamily="2" charset="2"/>
        <a:buChar char="§"/>
        <a:defRPr sz="2000" kern="1200" baseline="0">
          <a:solidFill>
            <a:srgbClr val="0000FF"/>
          </a:solidFill>
          <a:latin typeface="Franklin Gothic Medium" pitchFamily="34" charset="0"/>
          <a:ea typeface="+mn-ea"/>
          <a:cs typeface="+mn-cs"/>
        </a:defRPr>
      </a:lvl1pPr>
      <a:lvl2pPr marL="573088" indent="-225425" algn="l" rtl="0" fontAlgn="base">
        <a:lnSpc>
          <a:spcPct val="90000"/>
        </a:lnSpc>
        <a:spcBef>
          <a:spcPts val="400"/>
        </a:spcBef>
        <a:spcAft>
          <a:spcPct val="0"/>
        </a:spcAft>
        <a:buFont typeface="Arial" charset="0"/>
        <a:buChar char="–"/>
        <a:defRPr sz="1800" kern="1200" baseline="0">
          <a:solidFill>
            <a:schemeClr val="tx1"/>
          </a:solidFill>
          <a:latin typeface="Franklin Gothic Medium" panose="020B0603020102020204" pitchFamily="34" charset="0"/>
          <a:ea typeface="+mn-ea"/>
          <a:cs typeface="+mn-cs"/>
        </a:defRPr>
      </a:lvl2pPr>
      <a:lvl3pPr marL="682625" indent="-111125" algn="l" rtl="0" fontAlgn="base">
        <a:lnSpc>
          <a:spcPct val="90000"/>
        </a:lnSpc>
        <a:spcBef>
          <a:spcPts val="300"/>
        </a:spcBef>
        <a:spcAft>
          <a:spcPct val="0"/>
        </a:spcAft>
        <a:buFont typeface="Arial" charset="0"/>
        <a:buChar char="•"/>
        <a:defRPr sz="1600" kern="1200" baseline="0">
          <a:solidFill>
            <a:schemeClr val="tx1"/>
          </a:solidFill>
          <a:latin typeface="Franklin Gothic Medium" panose="020B0603020102020204"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bwMode="auto">
          <a:xfrm>
            <a:off x="1158875" y="76200"/>
            <a:ext cx="68199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5107" name="Rectangle 3"/>
          <p:cNvSpPr>
            <a:spLocks noGrp="1" noChangeArrowheads="1"/>
          </p:cNvSpPr>
          <p:nvPr>
            <p:ph type="body" idx="1"/>
          </p:nvPr>
        </p:nvSpPr>
        <p:spPr bwMode="auto">
          <a:xfrm>
            <a:off x="342900" y="1308100"/>
            <a:ext cx="8458200" cy="5319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5108" name="Rectangle 4"/>
          <p:cNvSpPr>
            <a:spLocks noGrp="1" noChangeArrowheads="1"/>
          </p:cNvSpPr>
          <p:nvPr>
            <p:ph type="sldNum" sz="quarter" idx="4"/>
          </p:nvPr>
        </p:nvSpPr>
        <p:spPr bwMode="auto">
          <a:xfrm>
            <a:off x="8907463" y="6742113"/>
            <a:ext cx="236537" cy="115887"/>
          </a:xfrm>
          <a:prstGeom prst="rect">
            <a:avLst/>
          </a:prstGeom>
          <a:noFill/>
          <a:ln w="9525">
            <a:noFill/>
            <a:miter lim="800000"/>
            <a:headEnd/>
            <a:tailEnd/>
          </a:ln>
          <a:effectLst/>
        </p:spPr>
        <p:txBody>
          <a:bodyPr vert="horz" wrap="square" lIns="9144" tIns="0" rIns="9144" bIns="0" numCol="1" anchor="b" anchorCtr="0" compatLnSpc="1">
            <a:prstTxWarp prst="textNoShape">
              <a:avLst/>
            </a:prstTxWarp>
          </a:bodyPr>
          <a:lstStyle>
            <a:lvl1pPr algn="r">
              <a:defRPr sz="800">
                <a:latin typeface="Times New Roman" pitchFamily="18" charset="0"/>
              </a:defRPr>
            </a:lvl1pPr>
          </a:lstStyle>
          <a:p>
            <a:fld id="{958C2C18-0624-456B-9B48-F9FEF9D7F8BC}" type="slidenum">
              <a:rPr lang="en-US">
                <a:solidFill>
                  <a:srgbClr val="000000"/>
                </a:solidFill>
              </a:rPr>
              <a:pPr/>
              <a:t>‹#›</a:t>
            </a:fld>
            <a:endParaRPr lang="en-US">
              <a:solidFill>
                <a:srgbClr val="000000"/>
              </a:solidFill>
            </a:endParaRPr>
          </a:p>
        </p:txBody>
      </p:sp>
      <p:pic>
        <p:nvPicPr>
          <p:cNvPr id="815109" name="Picture 5" descr="DoD Logo"/>
          <p:cNvPicPr>
            <a:picLocks noChangeAspect="1" noChangeArrowheads="1"/>
          </p:cNvPicPr>
          <p:nvPr userDrawn="1"/>
        </p:nvPicPr>
        <p:blipFill>
          <a:blip r:embed="rId13" cstate="print"/>
          <a:srcRect/>
          <a:stretch>
            <a:fillRect/>
          </a:stretch>
        </p:blipFill>
        <p:spPr bwMode="auto">
          <a:xfrm>
            <a:off x="12700" y="12700"/>
            <a:ext cx="1206500" cy="1193800"/>
          </a:xfrm>
          <a:prstGeom prst="rect">
            <a:avLst/>
          </a:prstGeom>
          <a:noFill/>
        </p:spPr>
      </p:pic>
      <p:pic>
        <p:nvPicPr>
          <p:cNvPr id="815110" name="Picture 6" descr="TRMC DOD SEAL-small"/>
          <p:cNvPicPr>
            <a:picLocks noChangeAspect="1" noChangeArrowheads="1"/>
          </p:cNvPicPr>
          <p:nvPr userDrawn="1"/>
        </p:nvPicPr>
        <p:blipFill>
          <a:blip r:embed="rId14" cstate="print"/>
          <a:srcRect/>
          <a:stretch>
            <a:fillRect/>
          </a:stretch>
        </p:blipFill>
        <p:spPr bwMode="auto">
          <a:xfrm>
            <a:off x="7969250" y="76200"/>
            <a:ext cx="1109663" cy="1104900"/>
          </a:xfrm>
          <a:prstGeom prst="rect">
            <a:avLst/>
          </a:prstGeom>
          <a:noFill/>
        </p:spPr>
      </p:pic>
    </p:spTree>
    <p:extLst>
      <p:ext uri="{BB962C8B-B14F-4D97-AF65-F5344CB8AC3E}">
        <p14:creationId xmlns:p14="http://schemas.microsoft.com/office/powerpoint/2010/main" val="133430034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ftr="0" dt="0"/>
  <p:txStyles>
    <p:titleStyle>
      <a:lvl1pPr algn="ctr" rtl="0" fontAlgn="base">
        <a:spcBef>
          <a:spcPct val="0"/>
        </a:spcBef>
        <a:spcAft>
          <a:spcPct val="0"/>
        </a:spcAft>
        <a:defRPr sz="2800" b="1">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charset="0"/>
        </a:defRPr>
      </a:lvl2pPr>
      <a:lvl3pPr algn="ctr" rtl="0" fontAlgn="base">
        <a:spcBef>
          <a:spcPct val="0"/>
        </a:spcBef>
        <a:spcAft>
          <a:spcPct val="0"/>
        </a:spcAft>
        <a:defRPr sz="2800" b="1">
          <a:solidFill>
            <a:schemeClr val="tx2"/>
          </a:solidFill>
          <a:latin typeface="Arial" charset="0"/>
        </a:defRPr>
      </a:lvl3pPr>
      <a:lvl4pPr algn="ctr" rtl="0" fontAlgn="base">
        <a:spcBef>
          <a:spcPct val="0"/>
        </a:spcBef>
        <a:spcAft>
          <a:spcPct val="0"/>
        </a:spcAft>
        <a:defRPr sz="2800" b="1">
          <a:solidFill>
            <a:schemeClr val="tx2"/>
          </a:solidFill>
          <a:latin typeface="Arial" charset="0"/>
        </a:defRPr>
      </a:lvl4pPr>
      <a:lvl5pPr algn="ctr" rtl="0" fontAlgn="base">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223838" indent="-223838" algn="l" rtl="0" fontAlgn="base">
        <a:spcBef>
          <a:spcPct val="20000"/>
        </a:spcBef>
        <a:spcAft>
          <a:spcPct val="0"/>
        </a:spcAft>
        <a:buChar char="•"/>
        <a:defRPr sz="2400">
          <a:solidFill>
            <a:schemeClr val="tx1"/>
          </a:solidFill>
          <a:latin typeface="+mn-lt"/>
          <a:ea typeface="+mn-ea"/>
          <a:cs typeface="+mn-cs"/>
        </a:defRPr>
      </a:lvl1pPr>
      <a:lvl2pPr marL="565150" indent="-227013" algn="l" rtl="0" fontAlgn="base">
        <a:spcBef>
          <a:spcPct val="20000"/>
        </a:spcBef>
        <a:spcAft>
          <a:spcPct val="0"/>
        </a:spcAft>
        <a:buChar char="–"/>
        <a:defRPr sz="2000">
          <a:solidFill>
            <a:schemeClr val="tx1"/>
          </a:solidFill>
          <a:latin typeface="+mn-lt"/>
        </a:defRPr>
      </a:lvl2pPr>
      <a:lvl3pPr marL="908050" indent="-228600" algn="l" rtl="0" fontAlgn="base">
        <a:spcBef>
          <a:spcPct val="20000"/>
        </a:spcBef>
        <a:spcAft>
          <a:spcPct val="0"/>
        </a:spcAft>
        <a:buChar char="•"/>
        <a:defRPr>
          <a:solidFill>
            <a:schemeClr val="tx1"/>
          </a:solidFill>
          <a:latin typeface="+mn-lt"/>
        </a:defRPr>
      </a:lvl3pPr>
      <a:lvl4pPr marL="1250950" indent="-228600" algn="l" rtl="0" fontAlgn="base">
        <a:spcBef>
          <a:spcPct val="20000"/>
        </a:spcBef>
        <a:spcAft>
          <a:spcPct val="0"/>
        </a:spcAft>
        <a:buChar char="–"/>
        <a:defRPr sz="1600">
          <a:solidFill>
            <a:schemeClr val="tx1"/>
          </a:solidFill>
          <a:latin typeface="+mn-lt"/>
        </a:defRPr>
      </a:lvl4pPr>
      <a:lvl5pPr marL="1593850" indent="-228600" algn="l" rtl="0" fontAlgn="base">
        <a:spcBef>
          <a:spcPct val="20000"/>
        </a:spcBef>
        <a:spcAft>
          <a:spcPct val="0"/>
        </a:spcAft>
        <a:buChar char="»"/>
        <a:defRPr sz="1600">
          <a:solidFill>
            <a:schemeClr val="tx1"/>
          </a:solidFill>
          <a:latin typeface="+mn-lt"/>
        </a:defRPr>
      </a:lvl5pPr>
      <a:lvl6pPr marL="2051050" indent="-228600" algn="l" rtl="0" fontAlgn="base">
        <a:spcBef>
          <a:spcPct val="20000"/>
        </a:spcBef>
        <a:spcAft>
          <a:spcPct val="0"/>
        </a:spcAft>
        <a:buChar char="»"/>
        <a:defRPr sz="1600">
          <a:solidFill>
            <a:schemeClr val="tx1"/>
          </a:solidFill>
          <a:latin typeface="+mn-lt"/>
        </a:defRPr>
      </a:lvl6pPr>
      <a:lvl7pPr marL="2508250" indent="-228600" algn="l" rtl="0" fontAlgn="base">
        <a:spcBef>
          <a:spcPct val="20000"/>
        </a:spcBef>
        <a:spcAft>
          <a:spcPct val="0"/>
        </a:spcAft>
        <a:buChar char="»"/>
        <a:defRPr sz="1600">
          <a:solidFill>
            <a:schemeClr val="tx1"/>
          </a:solidFill>
          <a:latin typeface="+mn-lt"/>
        </a:defRPr>
      </a:lvl7pPr>
      <a:lvl8pPr marL="2965450" indent="-228600" algn="l" rtl="0" fontAlgn="base">
        <a:spcBef>
          <a:spcPct val="20000"/>
        </a:spcBef>
        <a:spcAft>
          <a:spcPct val="0"/>
        </a:spcAft>
        <a:buChar char="»"/>
        <a:defRPr sz="1600">
          <a:solidFill>
            <a:schemeClr val="tx1"/>
          </a:solidFill>
          <a:latin typeface="+mn-lt"/>
        </a:defRPr>
      </a:lvl8pPr>
      <a:lvl9pPr marL="342265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9975" y="0"/>
            <a:ext cx="7002463"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328613" y="1254125"/>
            <a:ext cx="8475662" cy="50133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7"/>
          <p:cNvGrpSpPr>
            <a:grpSpLocks/>
          </p:cNvGrpSpPr>
          <p:nvPr/>
        </p:nvGrpSpPr>
        <p:grpSpPr bwMode="auto">
          <a:xfrm>
            <a:off x="0" y="1076325"/>
            <a:ext cx="9144000" cy="44450"/>
            <a:chOff x="0" y="741"/>
            <a:chExt cx="5760" cy="28"/>
          </a:xfrm>
        </p:grpSpPr>
        <p:sp>
          <p:nvSpPr>
            <p:cNvPr id="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endParaRPr>
            </a:p>
          </p:txBody>
        </p:sp>
        <p:sp>
          <p:nvSpPr>
            <p:cNvPr id="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endParaRPr>
            </a:p>
          </p:txBody>
        </p:sp>
      </p:grpSp>
      <p:pic>
        <p:nvPicPr>
          <p:cNvPr id="3079" name="Picture 28" descr="1"/>
          <p:cNvPicPr>
            <a:picLocks noChangeAspect="1" noChangeArrowheads="1"/>
          </p:cNvPicPr>
          <p:nvPr/>
        </p:nvPicPr>
        <p:blipFill>
          <a:blip r:embed="rId8" cstate="print"/>
          <a:srcRect/>
          <a:stretch>
            <a:fillRect/>
          </a:stretch>
        </p:blipFill>
        <p:spPr bwMode="auto">
          <a:xfrm>
            <a:off x="77788" y="44450"/>
            <a:ext cx="954087" cy="949325"/>
          </a:xfrm>
          <a:prstGeom prst="rect">
            <a:avLst/>
          </a:prstGeom>
          <a:noFill/>
          <a:ln w="9525">
            <a:noFill/>
            <a:miter lim="800000"/>
            <a:headEnd/>
            <a:tailEnd/>
          </a:ln>
        </p:spPr>
      </p:pic>
      <p:grpSp>
        <p:nvGrpSpPr>
          <p:cNvPr id="6" name="Group 7"/>
          <p:cNvGrpSpPr>
            <a:grpSpLocks/>
          </p:cNvGrpSpPr>
          <p:nvPr/>
        </p:nvGrpSpPr>
        <p:grpSpPr bwMode="auto">
          <a:xfrm>
            <a:off x="-4763" y="6557963"/>
            <a:ext cx="9144001" cy="44450"/>
            <a:chOff x="0" y="741"/>
            <a:chExt cx="5760" cy="28"/>
          </a:xfrm>
        </p:grpSpPr>
        <p:sp>
          <p:nvSpPr>
            <p:cNvPr id="4"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endParaRPr>
            </a:p>
          </p:txBody>
        </p:sp>
      </p:grpSp>
      <p:pic>
        <p:nvPicPr>
          <p:cNvPr id="14" name="Picture 18" descr="trmc logo"/>
          <p:cNvPicPr>
            <a:picLocks noChangeAspect="1" noChangeArrowheads="1"/>
          </p:cNvPicPr>
          <p:nvPr/>
        </p:nvPicPr>
        <p:blipFill>
          <a:blip r:embed="rId9" cstate="print"/>
          <a:srcRect/>
          <a:stretch>
            <a:fillRect/>
          </a:stretch>
        </p:blipFill>
        <p:spPr bwMode="auto">
          <a:xfrm>
            <a:off x="8153400" y="76200"/>
            <a:ext cx="914400" cy="896938"/>
          </a:xfrm>
          <a:prstGeom prst="rect">
            <a:avLst/>
          </a:prstGeom>
          <a:noFill/>
          <a:ln w="9525">
            <a:noFill/>
            <a:miter lim="800000"/>
            <a:headEnd/>
            <a:tailEnd/>
          </a:ln>
        </p:spPr>
      </p:pic>
      <p:sp>
        <p:nvSpPr>
          <p:cNvPr id="16" name="Slide Number Placeholder 3"/>
          <p:cNvSpPr txBox="1">
            <a:spLocks/>
          </p:cNvSpPr>
          <p:nvPr/>
        </p:nvSpPr>
        <p:spPr>
          <a:xfrm>
            <a:off x="7716853" y="6570784"/>
            <a:ext cx="1427148" cy="304800"/>
          </a:xfrm>
          <a:prstGeom prst="rect">
            <a:avLst/>
          </a:prstGeom>
        </p:spPr>
        <p:txBody>
          <a:bodyPr/>
          <a:lstStyle/>
          <a:p>
            <a:pPr algn="r">
              <a:defRPr/>
            </a:pPr>
            <a:r>
              <a:rPr lang="en-US" sz="1400" dirty="0">
                <a:solidFill>
                  <a:srgbClr val="000000"/>
                </a:solidFill>
              </a:rPr>
              <a:t>Slide </a:t>
            </a:r>
            <a:fld id="{2028D114-9134-4F40-B115-44122E4A9D1C}" type="slidenum">
              <a:rPr lang="en-US" sz="1400" smtClean="0">
                <a:solidFill>
                  <a:srgbClr val="000000"/>
                </a:solidFill>
              </a:rPr>
              <a:t>‹#›</a:t>
            </a:fld>
            <a:r>
              <a:rPr lang="en-US" sz="1400" dirty="0">
                <a:solidFill>
                  <a:srgbClr val="000000"/>
                </a:solidFill>
              </a:rPr>
              <a:t> of XX </a:t>
            </a:r>
          </a:p>
        </p:txBody>
      </p:sp>
    </p:spTree>
    <p:extLst>
      <p:ext uri="{BB962C8B-B14F-4D97-AF65-F5344CB8AC3E}">
        <p14:creationId xmlns:p14="http://schemas.microsoft.com/office/powerpoint/2010/main" val="264039246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hf hdr="0" ftr="0" dt="0"/>
  <p:txStyles>
    <p:titleStyle>
      <a:lvl1pPr algn="ctr" rtl="0" eaLnBrk="0" fontAlgn="base" hangingPunct="0">
        <a:lnSpc>
          <a:spcPct val="85000"/>
        </a:lnSpc>
        <a:spcBef>
          <a:spcPct val="0"/>
        </a:spcBef>
        <a:spcAft>
          <a:spcPct val="0"/>
        </a:spcAft>
        <a:defRPr sz="3200" b="1">
          <a:solidFill>
            <a:schemeClr val="tx1"/>
          </a:solidFill>
          <a:latin typeface="+mj-lt"/>
          <a:ea typeface="+mj-ea"/>
          <a:cs typeface="+mj-cs"/>
        </a:defRPr>
      </a:lvl1pPr>
      <a:lvl2pPr algn="ctr" rtl="0" eaLnBrk="0" fontAlgn="base" hangingPunct="0">
        <a:lnSpc>
          <a:spcPct val="85000"/>
        </a:lnSpc>
        <a:spcBef>
          <a:spcPct val="0"/>
        </a:spcBef>
        <a:spcAft>
          <a:spcPct val="0"/>
        </a:spcAft>
        <a:defRPr sz="3200" b="1">
          <a:solidFill>
            <a:schemeClr val="tx2"/>
          </a:solidFill>
          <a:latin typeface="Arial" charset="0"/>
        </a:defRPr>
      </a:lvl2pPr>
      <a:lvl3pPr algn="ctr" rtl="0" eaLnBrk="0" fontAlgn="base" hangingPunct="0">
        <a:lnSpc>
          <a:spcPct val="85000"/>
        </a:lnSpc>
        <a:spcBef>
          <a:spcPct val="0"/>
        </a:spcBef>
        <a:spcAft>
          <a:spcPct val="0"/>
        </a:spcAft>
        <a:defRPr sz="3200" b="1">
          <a:solidFill>
            <a:schemeClr val="tx2"/>
          </a:solidFill>
          <a:latin typeface="Arial" charset="0"/>
        </a:defRPr>
      </a:lvl3pPr>
      <a:lvl4pPr algn="ctr" rtl="0" eaLnBrk="0" fontAlgn="base" hangingPunct="0">
        <a:lnSpc>
          <a:spcPct val="85000"/>
        </a:lnSpc>
        <a:spcBef>
          <a:spcPct val="0"/>
        </a:spcBef>
        <a:spcAft>
          <a:spcPct val="0"/>
        </a:spcAft>
        <a:defRPr sz="3200" b="1">
          <a:solidFill>
            <a:schemeClr val="tx2"/>
          </a:solidFill>
          <a:latin typeface="Arial" charset="0"/>
        </a:defRPr>
      </a:lvl4pPr>
      <a:lvl5pPr algn="ctr" rtl="0" eaLnBrk="0" fontAlgn="base" hangingPunct="0">
        <a:lnSpc>
          <a:spcPct val="85000"/>
        </a:lnSpc>
        <a:spcBef>
          <a:spcPct val="0"/>
        </a:spcBef>
        <a:spcAft>
          <a:spcPct val="0"/>
        </a:spcAft>
        <a:defRPr sz="3200" b="1">
          <a:solidFill>
            <a:schemeClr val="tx2"/>
          </a:solidFill>
          <a:latin typeface="Arial" charset="0"/>
        </a:defRPr>
      </a:lvl5pPr>
      <a:lvl6pPr marL="457200" algn="ctr" rtl="0" fontAlgn="base">
        <a:lnSpc>
          <a:spcPct val="85000"/>
        </a:lnSpc>
        <a:spcBef>
          <a:spcPct val="0"/>
        </a:spcBef>
        <a:spcAft>
          <a:spcPct val="0"/>
        </a:spcAft>
        <a:defRPr sz="3200" b="1">
          <a:solidFill>
            <a:schemeClr val="tx2"/>
          </a:solidFill>
          <a:latin typeface="Arial" charset="0"/>
        </a:defRPr>
      </a:lvl6pPr>
      <a:lvl7pPr marL="914400" algn="ctr" rtl="0" fontAlgn="base">
        <a:lnSpc>
          <a:spcPct val="85000"/>
        </a:lnSpc>
        <a:spcBef>
          <a:spcPct val="0"/>
        </a:spcBef>
        <a:spcAft>
          <a:spcPct val="0"/>
        </a:spcAft>
        <a:defRPr sz="3200" b="1">
          <a:solidFill>
            <a:schemeClr val="tx2"/>
          </a:solidFill>
          <a:latin typeface="Arial" charset="0"/>
        </a:defRPr>
      </a:lvl7pPr>
      <a:lvl8pPr marL="1371600" algn="ctr" rtl="0" fontAlgn="base">
        <a:lnSpc>
          <a:spcPct val="85000"/>
        </a:lnSpc>
        <a:spcBef>
          <a:spcPct val="0"/>
        </a:spcBef>
        <a:spcAft>
          <a:spcPct val="0"/>
        </a:spcAft>
        <a:defRPr sz="3200" b="1">
          <a:solidFill>
            <a:schemeClr val="tx2"/>
          </a:solidFill>
          <a:latin typeface="Arial" charset="0"/>
        </a:defRPr>
      </a:lvl8pPr>
      <a:lvl9pPr marL="1828800" algn="ctr" rtl="0" fontAlgn="base">
        <a:lnSpc>
          <a:spcPct val="85000"/>
        </a:lnSpc>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16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9975" y="0"/>
            <a:ext cx="7002463"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328613" y="1254125"/>
            <a:ext cx="8475662" cy="50133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7"/>
          <p:cNvGrpSpPr>
            <a:grpSpLocks/>
          </p:cNvGrpSpPr>
          <p:nvPr/>
        </p:nvGrpSpPr>
        <p:grpSpPr bwMode="auto">
          <a:xfrm>
            <a:off x="0" y="1076325"/>
            <a:ext cx="9144000" cy="44450"/>
            <a:chOff x="0" y="741"/>
            <a:chExt cx="5760" cy="28"/>
          </a:xfrm>
        </p:grpSpPr>
        <p:sp>
          <p:nvSpPr>
            <p:cNvPr id="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lgn="l" fontAlgn="auto">
                <a:spcBef>
                  <a:spcPts val="0"/>
                </a:spcBef>
                <a:spcAft>
                  <a:spcPts val="0"/>
                </a:spcAft>
                <a:defRPr/>
              </a:pPr>
              <a:endParaRPr lang="en-US" sz="1800" b="0" dirty="0">
                <a:solidFill>
                  <a:srgbClr val="000000"/>
                </a:solidFill>
              </a:endParaRPr>
            </a:p>
          </p:txBody>
        </p:sp>
        <p:sp>
          <p:nvSpPr>
            <p:cNvPr id="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lgn="l" fontAlgn="auto">
                <a:spcBef>
                  <a:spcPts val="0"/>
                </a:spcBef>
                <a:spcAft>
                  <a:spcPts val="0"/>
                </a:spcAft>
                <a:defRPr/>
              </a:pPr>
              <a:endParaRPr lang="en-US" sz="1800" b="0" dirty="0">
                <a:solidFill>
                  <a:srgbClr val="000000"/>
                </a:solidFill>
              </a:endParaRPr>
            </a:p>
          </p:txBody>
        </p:sp>
      </p:grpSp>
      <p:pic>
        <p:nvPicPr>
          <p:cNvPr id="3079" name="Picture 28" descr="1"/>
          <p:cNvPicPr>
            <a:picLocks noChangeAspect="1" noChangeArrowheads="1"/>
          </p:cNvPicPr>
          <p:nvPr/>
        </p:nvPicPr>
        <p:blipFill>
          <a:blip r:embed="rId12" cstate="print"/>
          <a:srcRect/>
          <a:stretch>
            <a:fillRect/>
          </a:stretch>
        </p:blipFill>
        <p:spPr bwMode="auto">
          <a:xfrm>
            <a:off x="77788" y="44450"/>
            <a:ext cx="954087" cy="949325"/>
          </a:xfrm>
          <a:prstGeom prst="rect">
            <a:avLst/>
          </a:prstGeom>
          <a:noFill/>
          <a:ln w="9525">
            <a:noFill/>
            <a:miter lim="800000"/>
            <a:headEnd/>
            <a:tailEnd/>
          </a:ln>
        </p:spPr>
      </p:pic>
      <p:pic>
        <p:nvPicPr>
          <p:cNvPr id="14" name="Picture 18" descr="trmc logo"/>
          <p:cNvPicPr>
            <a:picLocks noChangeAspect="1" noChangeArrowheads="1"/>
          </p:cNvPicPr>
          <p:nvPr/>
        </p:nvPicPr>
        <p:blipFill>
          <a:blip r:embed="rId13" cstate="print"/>
          <a:srcRect/>
          <a:stretch>
            <a:fillRect/>
          </a:stretch>
        </p:blipFill>
        <p:spPr bwMode="auto">
          <a:xfrm>
            <a:off x="8153400" y="76200"/>
            <a:ext cx="914400" cy="896938"/>
          </a:xfrm>
          <a:prstGeom prst="rect">
            <a:avLst/>
          </a:prstGeom>
          <a:noFill/>
          <a:ln w="9525">
            <a:noFill/>
            <a:miter lim="800000"/>
            <a:headEnd/>
            <a:tailEnd/>
          </a:ln>
        </p:spPr>
      </p:pic>
      <p:sp>
        <p:nvSpPr>
          <p:cNvPr id="7" name="Slide Number Placeholder 6"/>
          <p:cNvSpPr>
            <a:spLocks noGrp="1"/>
          </p:cNvSpPr>
          <p:nvPr>
            <p:ph type="sldNum" sz="quarter" idx="4"/>
          </p:nvPr>
        </p:nvSpPr>
        <p:spPr>
          <a:xfrm>
            <a:off x="7041946" y="654554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68AD9-6F54-4F0E-B94A-14533B41ED20}" type="slidenum">
              <a:rPr lang="en-US" smtClean="0"/>
              <a:t>‹#›</a:t>
            </a:fld>
            <a:endParaRPr lang="en-US" dirty="0"/>
          </a:p>
        </p:txBody>
      </p:sp>
    </p:spTree>
    <p:extLst>
      <p:ext uri="{BB962C8B-B14F-4D97-AF65-F5344CB8AC3E}">
        <p14:creationId xmlns:p14="http://schemas.microsoft.com/office/powerpoint/2010/main" val="54274141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Lst>
  <p:hf hdr="0" ftr="0" dt="0"/>
  <p:txStyles>
    <p:title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000" b="1">
          <a:solidFill>
            <a:srgbClr val="000099"/>
          </a:solidFill>
          <a:latin typeface="+mn-lt"/>
          <a:ea typeface="+mn-ea"/>
          <a:cs typeface="+mn-cs"/>
        </a:defRPr>
      </a:lvl1pPr>
      <a:lvl2pPr marL="742950" indent="-285750" algn="l" rtl="0" eaLnBrk="1" fontAlgn="base" hangingPunct="1">
        <a:spcBef>
          <a:spcPct val="20000"/>
        </a:spcBef>
        <a:spcAft>
          <a:spcPct val="0"/>
        </a:spcAft>
        <a:buChar char="–"/>
        <a:defRPr sz="1600">
          <a:solidFill>
            <a:srgbClr val="000000"/>
          </a:solidFill>
          <a:latin typeface="+mn-lt"/>
        </a:defRPr>
      </a:lvl2pPr>
      <a:lvl3pPr marL="1143000" indent="-228600" algn="l" rtl="0" eaLnBrk="1" fontAlgn="base" hangingPunct="1">
        <a:spcBef>
          <a:spcPct val="20000"/>
        </a:spcBef>
        <a:spcAft>
          <a:spcPct val="0"/>
        </a:spcAft>
        <a:buFont typeface="Times New Roman" pitchFamily="18" charset="0"/>
        <a:buChar char="−"/>
        <a:defRPr sz="14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9976" y="0"/>
            <a:ext cx="7002463"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328613" y="1254125"/>
            <a:ext cx="8475662" cy="50133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7"/>
          <p:cNvGrpSpPr>
            <a:grpSpLocks/>
          </p:cNvGrpSpPr>
          <p:nvPr/>
        </p:nvGrpSpPr>
        <p:grpSpPr bwMode="auto">
          <a:xfrm>
            <a:off x="0" y="1076326"/>
            <a:ext cx="9144000" cy="44450"/>
            <a:chOff x="0" y="741"/>
            <a:chExt cx="5760" cy="28"/>
          </a:xfrm>
        </p:grpSpPr>
        <p:sp>
          <p:nvSpPr>
            <p:cNvPr id="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fontAlgn="auto">
                <a:spcBef>
                  <a:spcPts val="0"/>
                </a:spcBef>
                <a:spcAft>
                  <a:spcPts val="0"/>
                </a:spcAft>
                <a:defRPr/>
              </a:pPr>
              <a:endParaRPr lang="en-US" sz="1747" b="0" dirty="0">
                <a:solidFill>
                  <a:srgbClr val="000000"/>
                </a:solidFill>
                <a:latin typeface="Arial"/>
              </a:endParaRPr>
            </a:p>
          </p:txBody>
        </p:sp>
        <p:sp>
          <p:nvSpPr>
            <p:cNvPr id="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fontAlgn="auto">
                <a:spcBef>
                  <a:spcPts val="0"/>
                </a:spcBef>
                <a:spcAft>
                  <a:spcPts val="0"/>
                </a:spcAft>
                <a:defRPr/>
              </a:pPr>
              <a:endParaRPr lang="en-US" sz="1747" b="0" dirty="0">
                <a:solidFill>
                  <a:srgbClr val="000000"/>
                </a:solidFill>
                <a:latin typeface="Arial"/>
              </a:endParaRPr>
            </a:p>
          </p:txBody>
        </p:sp>
      </p:grpSp>
      <p:pic>
        <p:nvPicPr>
          <p:cNvPr id="3079" name="Picture 28" descr="1"/>
          <p:cNvPicPr>
            <a:picLocks noChangeAspect="1" noChangeArrowheads="1"/>
          </p:cNvPicPr>
          <p:nvPr/>
        </p:nvPicPr>
        <p:blipFill>
          <a:blip r:embed="rId9" cstate="print"/>
          <a:srcRect/>
          <a:stretch>
            <a:fillRect/>
          </a:stretch>
        </p:blipFill>
        <p:spPr bwMode="auto">
          <a:xfrm>
            <a:off x="77788" y="44450"/>
            <a:ext cx="954087" cy="949325"/>
          </a:xfrm>
          <a:prstGeom prst="rect">
            <a:avLst/>
          </a:prstGeom>
          <a:noFill/>
          <a:ln w="9525">
            <a:noFill/>
            <a:miter lim="800000"/>
            <a:headEnd/>
            <a:tailEnd/>
          </a:ln>
        </p:spPr>
      </p:pic>
      <p:grpSp>
        <p:nvGrpSpPr>
          <p:cNvPr id="6" name="Group 7"/>
          <p:cNvGrpSpPr>
            <a:grpSpLocks/>
          </p:cNvGrpSpPr>
          <p:nvPr/>
        </p:nvGrpSpPr>
        <p:grpSpPr bwMode="auto">
          <a:xfrm>
            <a:off x="-4762" y="6557964"/>
            <a:ext cx="9144001" cy="44450"/>
            <a:chOff x="0" y="741"/>
            <a:chExt cx="5760" cy="28"/>
          </a:xfrm>
        </p:grpSpPr>
        <p:sp>
          <p:nvSpPr>
            <p:cNvPr id="4"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fontAlgn="auto">
                <a:spcBef>
                  <a:spcPts val="0"/>
                </a:spcBef>
                <a:spcAft>
                  <a:spcPts val="0"/>
                </a:spcAft>
                <a:defRPr/>
              </a:pPr>
              <a:endParaRPr lang="en-US" sz="1747" b="0" dirty="0">
                <a:solidFill>
                  <a:srgbClr val="000000"/>
                </a:solidFill>
                <a:latin typeface="Arial"/>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fontAlgn="auto">
                <a:spcBef>
                  <a:spcPts val="0"/>
                </a:spcBef>
                <a:spcAft>
                  <a:spcPts val="0"/>
                </a:spcAft>
                <a:defRPr/>
              </a:pPr>
              <a:endParaRPr lang="en-US" sz="1747" b="0" dirty="0">
                <a:solidFill>
                  <a:srgbClr val="000000"/>
                </a:solidFill>
                <a:latin typeface="Arial"/>
              </a:endParaRPr>
            </a:p>
          </p:txBody>
        </p:sp>
      </p:grpSp>
      <p:pic>
        <p:nvPicPr>
          <p:cNvPr id="14" name="Picture 18" descr="trmc logo"/>
          <p:cNvPicPr>
            <a:picLocks noChangeAspect="1" noChangeArrowheads="1"/>
          </p:cNvPicPr>
          <p:nvPr/>
        </p:nvPicPr>
        <p:blipFill>
          <a:blip r:embed="rId10" cstate="print"/>
          <a:srcRect/>
          <a:stretch>
            <a:fillRect/>
          </a:stretch>
        </p:blipFill>
        <p:spPr bwMode="auto">
          <a:xfrm>
            <a:off x="8153400" y="76200"/>
            <a:ext cx="914400" cy="896938"/>
          </a:xfrm>
          <a:prstGeom prst="rect">
            <a:avLst/>
          </a:prstGeom>
          <a:noFill/>
          <a:ln w="9525">
            <a:noFill/>
            <a:miter lim="800000"/>
            <a:headEnd/>
            <a:tailEnd/>
          </a:ln>
        </p:spPr>
      </p:pic>
      <p:sp>
        <p:nvSpPr>
          <p:cNvPr id="16" name="Slide Number Placeholder 3"/>
          <p:cNvSpPr txBox="1">
            <a:spLocks/>
          </p:cNvSpPr>
          <p:nvPr userDrawn="1"/>
        </p:nvSpPr>
        <p:spPr>
          <a:xfrm>
            <a:off x="8719740" y="6650269"/>
            <a:ext cx="345645" cy="184666"/>
          </a:xfrm>
          <a:prstGeom prst="rect">
            <a:avLst/>
          </a:prstGeom>
        </p:spPr>
        <p:txBody>
          <a:bodyPr lIns="0" tIns="0" rIns="0" bIns="0" anchor="ctr" anchorCtr="1">
            <a:noAutofit/>
          </a:bodyPr>
          <a:lstStyle/>
          <a:p>
            <a:pPr algn="r" fontAlgn="auto">
              <a:spcBef>
                <a:spcPts val="0"/>
              </a:spcBef>
              <a:spcAft>
                <a:spcPts val="0"/>
              </a:spcAft>
              <a:tabLst>
                <a:tab pos="332832" algn="r"/>
              </a:tabLst>
              <a:defRPr/>
            </a:pPr>
            <a:r>
              <a:rPr lang="en-US" sz="1068" b="1" i="1" dirty="0">
                <a:solidFill>
                  <a:srgbClr val="000000"/>
                </a:solidFill>
                <a:latin typeface="Arial"/>
              </a:rPr>
              <a:t>	</a:t>
            </a:r>
            <a:fld id="{E9B72B98-299C-4F27-B4FE-02B6278FE1B0}" type="slidenum">
              <a:rPr lang="en-US" sz="1068" b="1" i="1" smtClean="0">
                <a:solidFill>
                  <a:srgbClr val="000000"/>
                </a:solidFill>
                <a:latin typeface="Arial"/>
              </a:rPr>
              <a:pPr algn="r" fontAlgn="auto">
                <a:spcBef>
                  <a:spcPts val="0"/>
                </a:spcBef>
                <a:spcAft>
                  <a:spcPts val="0"/>
                </a:spcAft>
                <a:tabLst>
                  <a:tab pos="332832" algn="r"/>
                </a:tabLst>
                <a:defRPr/>
              </a:pPr>
              <a:t>‹#›</a:t>
            </a:fld>
            <a:endParaRPr lang="en-US" sz="1165" b="1" i="1" dirty="0">
              <a:solidFill>
                <a:srgbClr val="000000"/>
              </a:solidFill>
              <a:latin typeface="Arial"/>
            </a:endParaRPr>
          </a:p>
        </p:txBody>
      </p:sp>
    </p:spTree>
    <p:extLst>
      <p:ext uri="{BB962C8B-B14F-4D97-AF65-F5344CB8AC3E}">
        <p14:creationId xmlns:p14="http://schemas.microsoft.com/office/powerpoint/2010/main" val="419531643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hf hdr="0" ftr="0" dt="0"/>
  <p:txStyles>
    <p:titleStyle>
      <a:lvl1pPr algn="ctr" rtl="0" eaLnBrk="0" fontAlgn="base" hangingPunct="0">
        <a:lnSpc>
          <a:spcPct val="85000"/>
        </a:lnSpc>
        <a:spcBef>
          <a:spcPct val="0"/>
        </a:spcBef>
        <a:spcAft>
          <a:spcPct val="0"/>
        </a:spcAft>
        <a:defRPr sz="3106" b="1">
          <a:solidFill>
            <a:schemeClr val="tx2"/>
          </a:solidFill>
          <a:latin typeface="+mj-lt"/>
          <a:ea typeface="+mj-ea"/>
          <a:cs typeface="+mj-cs"/>
        </a:defRPr>
      </a:lvl1pPr>
      <a:lvl2pPr algn="ctr" rtl="0" eaLnBrk="0" fontAlgn="base" hangingPunct="0">
        <a:lnSpc>
          <a:spcPct val="85000"/>
        </a:lnSpc>
        <a:spcBef>
          <a:spcPct val="0"/>
        </a:spcBef>
        <a:spcAft>
          <a:spcPct val="0"/>
        </a:spcAft>
        <a:defRPr sz="3106" b="1">
          <a:solidFill>
            <a:schemeClr val="tx2"/>
          </a:solidFill>
          <a:latin typeface="Arial" charset="0"/>
        </a:defRPr>
      </a:lvl2pPr>
      <a:lvl3pPr algn="ctr" rtl="0" eaLnBrk="0" fontAlgn="base" hangingPunct="0">
        <a:lnSpc>
          <a:spcPct val="85000"/>
        </a:lnSpc>
        <a:spcBef>
          <a:spcPct val="0"/>
        </a:spcBef>
        <a:spcAft>
          <a:spcPct val="0"/>
        </a:spcAft>
        <a:defRPr sz="3106" b="1">
          <a:solidFill>
            <a:schemeClr val="tx2"/>
          </a:solidFill>
          <a:latin typeface="Arial" charset="0"/>
        </a:defRPr>
      </a:lvl3pPr>
      <a:lvl4pPr algn="ctr" rtl="0" eaLnBrk="0" fontAlgn="base" hangingPunct="0">
        <a:lnSpc>
          <a:spcPct val="85000"/>
        </a:lnSpc>
        <a:spcBef>
          <a:spcPct val="0"/>
        </a:spcBef>
        <a:spcAft>
          <a:spcPct val="0"/>
        </a:spcAft>
        <a:defRPr sz="3106" b="1">
          <a:solidFill>
            <a:schemeClr val="tx2"/>
          </a:solidFill>
          <a:latin typeface="Arial" charset="0"/>
        </a:defRPr>
      </a:lvl4pPr>
      <a:lvl5pPr algn="ctr" rtl="0" eaLnBrk="0" fontAlgn="base" hangingPunct="0">
        <a:lnSpc>
          <a:spcPct val="85000"/>
        </a:lnSpc>
        <a:spcBef>
          <a:spcPct val="0"/>
        </a:spcBef>
        <a:spcAft>
          <a:spcPct val="0"/>
        </a:spcAft>
        <a:defRPr sz="3106" b="1">
          <a:solidFill>
            <a:schemeClr val="tx2"/>
          </a:solidFill>
          <a:latin typeface="Arial" charset="0"/>
        </a:defRPr>
      </a:lvl5pPr>
      <a:lvl6pPr marL="443777" algn="ctr" rtl="0" fontAlgn="base">
        <a:lnSpc>
          <a:spcPct val="85000"/>
        </a:lnSpc>
        <a:spcBef>
          <a:spcPct val="0"/>
        </a:spcBef>
        <a:spcAft>
          <a:spcPct val="0"/>
        </a:spcAft>
        <a:defRPr sz="3106" b="1">
          <a:solidFill>
            <a:schemeClr val="tx2"/>
          </a:solidFill>
          <a:latin typeface="Arial" charset="0"/>
        </a:defRPr>
      </a:lvl6pPr>
      <a:lvl7pPr marL="887553" algn="ctr" rtl="0" fontAlgn="base">
        <a:lnSpc>
          <a:spcPct val="85000"/>
        </a:lnSpc>
        <a:spcBef>
          <a:spcPct val="0"/>
        </a:spcBef>
        <a:spcAft>
          <a:spcPct val="0"/>
        </a:spcAft>
        <a:defRPr sz="3106" b="1">
          <a:solidFill>
            <a:schemeClr val="tx2"/>
          </a:solidFill>
          <a:latin typeface="Arial" charset="0"/>
        </a:defRPr>
      </a:lvl7pPr>
      <a:lvl8pPr marL="1331330" algn="ctr" rtl="0" fontAlgn="base">
        <a:lnSpc>
          <a:spcPct val="85000"/>
        </a:lnSpc>
        <a:spcBef>
          <a:spcPct val="0"/>
        </a:spcBef>
        <a:spcAft>
          <a:spcPct val="0"/>
        </a:spcAft>
        <a:defRPr sz="3106" b="1">
          <a:solidFill>
            <a:schemeClr val="tx2"/>
          </a:solidFill>
          <a:latin typeface="Arial" charset="0"/>
        </a:defRPr>
      </a:lvl8pPr>
      <a:lvl9pPr marL="1775106" algn="ctr" rtl="0" fontAlgn="base">
        <a:lnSpc>
          <a:spcPct val="85000"/>
        </a:lnSpc>
        <a:spcBef>
          <a:spcPct val="0"/>
        </a:spcBef>
        <a:spcAft>
          <a:spcPct val="0"/>
        </a:spcAft>
        <a:defRPr sz="3106" b="1">
          <a:solidFill>
            <a:schemeClr val="tx2"/>
          </a:solidFill>
          <a:latin typeface="Arial" charset="0"/>
        </a:defRPr>
      </a:lvl9pPr>
    </p:titleStyle>
    <p:bodyStyle>
      <a:lvl1pPr marL="332832" indent="-332832" algn="l" rtl="0" eaLnBrk="0" fontAlgn="base" hangingPunct="0">
        <a:spcBef>
          <a:spcPct val="20000"/>
        </a:spcBef>
        <a:spcAft>
          <a:spcPct val="0"/>
        </a:spcAft>
        <a:buChar char="•"/>
        <a:defRPr sz="1941" b="1">
          <a:solidFill>
            <a:srgbClr val="000099"/>
          </a:solidFill>
          <a:latin typeface="+mn-lt"/>
          <a:ea typeface="+mn-ea"/>
          <a:cs typeface="+mn-cs"/>
        </a:defRPr>
      </a:lvl1pPr>
      <a:lvl2pPr marL="721137" indent="-277360" algn="l" rtl="0" eaLnBrk="0" fontAlgn="base" hangingPunct="0">
        <a:spcBef>
          <a:spcPct val="20000"/>
        </a:spcBef>
        <a:spcAft>
          <a:spcPct val="0"/>
        </a:spcAft>
        <a:buChar char="–"/>
        <a:defRPr sz="1553">
          <a:solidFill>
            <a:srgbClr val="000000"/>
          </a:solidFill>
          <a:latin typeface="+mn-lt"/>
        </a:defRPr>
      </a:lvl2pPr>
      <a:lvl3pPr marL="1109442" indent="-221888" algn="l" rtl="0" eaLnBrk="0" fontAlgn="base" hangingPunct="0">
        <a:spcBef>
          <a:spcPct val="20000"/>
        </a:spcBef>
        <a:spcAft>
          <a:spcPct val="0"/>
        </a:spcAft>
        <a:buFont typeface="Times New Roman" pitchFamily="18" charset="0"/>
        <a:buChar char="−"/>
        <a:defRPr sz="1359">
          <a:solidFill>
            <a:schemeClr val="tx1"/>
          </a:solidFill>
          <a:latin typeface="+mn-lt"/>
        </a:defRPr>
      </a:lvl3pPr>
      <a:lvl4pPr marL="1553218" indent="-221888" algn="l" rtl="0" eaLnBrk="0" fontAlgn="base" hangingPunct="0">
        <a:spcBef>
          <a:spcPct val="20000"/>
        </a:spcBef>
        <a:spcAft>
          <a:spcPct val="0"/>
        </a:spcAft>
        <a:buChar char="–"/>
        <a:defRPr sz="1165">
          <a:solidFill>
            <a:schemeClr val="tx1"/>
          </a:solidFill>
          <a:latin typeface="+mn-lt"/>
        </a:defRPr>
      </a:lvl4pPr>
      <a:lvl5pPr marL="1996995" indent="-221888" algn="l" rtl="0" eaLnBrk="0" fontAlgn="base" hangingPunct="0">
        <a:spcBef>
          <a:spcPct val="20000"/>
        </a:spcBef>
        <a:spcAft>
          <a:spcPct val="0"/>
        </a:spcAft>
        <a:buChar char="»"/>
        <a:defRPr sz="971">
          <a:solidFill>
            <a:schemeClr val="tx1"/>
          </a:solidFill>
          <a:latin typeface="+mn-lt"/>
        </a:defRPr>
      </a:lvl5pPr>
      <a:lvl6pPr marL="2440771" indent="-221888" algn="l" rtl="0" fontAlgn="base">
        <a:spcBef>
          <a:spcPct val="20000"/>
        </a:spcBef>
        <a:spcAft>
          <a:spcPct val="0"/>
        </a:spcAft>
        <a:buChar char="»"/>
        <a:defRPr sz="971">
          <a:solidFill>
            <a:schemeClr val="tx1"/>
          </a:solidFill>
          <a:latin typeface="+mn-lt"/>
        </a:defRPr>
      </a:lvl6pPr>
      <a:lvl7pPr marL="2884548" indent="-221888" algn="l" rtl="0" fontAlgn="base">
        <a:spcBef>
          <a:spcPct val="20000"/>
        </a:spcBef>
        <a:spcAft>
          <a:spcPct val="0"/>
        </a:spcAft>
        <a:buChar char="»"/>
        <a:defRPr sz="971">
          <a:solidFill>
            <a:schemeClr val="tx1"/>
          </a:solidFill>
          <a:latin typeface="+mn-lt"/>
        </a:defRPr>
      </a:lvl7pPr>
      <a:lvl8pPr marL="3328325" indent="-221888" algn="l" rtl="0" fontAlgn="base">
        <a:spcBef>
          <a:spcPct val="20000"/>
        </a:spcBef>
        <a:spcAft>
          <a:spcPct val="0"/>
        </a:spcAft>
        <a:buChar char="»"/>
        <a:defRPr sz="971">
          <a:solidFill>
            <a:schemeClr val="tx1"/>
          </a:solidFill>
          <a:latin typeface="+mn-lt"/>
        </a:defRPr>
      </a:lvl8pPr>
      <a:lvl9pPr marL="3772101" indent="-221888" algn="l" rtl="0" fontAlgn="base">
        <a:spcBef>
          <a:spcPct val="20000"/>
        </a:spcBef>
        <a:spcAft>
          <a:spcPct val="0"/>
        </a:spcAft>
        <a:buChar char="»"/>
        <a:defRPr sz="971">
          <a:solidFill>
            <a:schemeClr val="tx1"/>
          </a:solidFill>
          <a:latin typeface="+mn-lt"/>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37160"/>
            <a:ext cx="7315200" cy="731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97280"/>
            <a:ext cx="8229600" cy="48992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p:cNvSpPr>
            <a:spLocks noGrp="1"/>
          </p:cNvSpPr>
          <p:nvPr>
            <p:ph type="sldNum" sz="quarter" idx="4"/>
          </p:nvPr>
        </p:nvSpPr>
        <p:spPr>
          <a:xfrm>
            <a:off x="6855883" y="6635550"/>
            <a:ext cx="2057400" cy="203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0501202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xStyles>
    <p:titleStyle>
      <a:lvl1pPr marL="0" algn="l" defTabSz="685783" rtl="0" eaLnBrk="1" latinLnBrk="0" hangingPunct="1">
        <a:lnSpc>
          <a:spcPct val="90000"/>
        </a:lnSpc>
        <a:spcBef>
          <a:spcPct val="0"/>
        </a:spcBef>
        <a:buNone/>
        <a:defRPr lang="en-US" sz="3200" b="1" i="0" kern="1200" dirty="0">
          <a:solidFill>
            <a:schemeClr val="bg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rgbClr val="000066"/>
          </a:solidFill>
          <a:latin typeface="Arial" panose="020B0604020202020204" pitchFamily="34" charset="0"/>
          <a:ea typeface="+mn-ea"/>
          <a:cs typeface="Arial" panose="020B0604020202020204" pitchFamily="34" charset="0"/>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rgbClr val="000066"/>
          </a:solidFill>
          <a:latin typeface="Arial" panose="020B0604020202020204" pitchFamily="34" charset="0"/>
          <a:ea typeface="+mn-ea"/>
          <a:cs typeface="Arial" panose="020B0604020202020204" pitchFamily="34" charset="0"/>
        </a:defRPr>
      </a:lvl3pPr>
      <a:lvl4pPr marL="1242982"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4pPr>
      <a:lvl5pPr marL="1585874"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05514" y="300392"/>
            <a:ext cx="641738" cy="640080"/>
          </a:xfrm>
          <a:prstGeom prst="ellipse">
            <a:avLst/>
          </a:prstGeom>
        </p:spPr>
      </p:pic>
      <p:pic>
        <p:nvPicPr>
          <p:cNvPr id="16" name="Picture 15"/>
          <p:cNvPicPr>
            <a:picLocks noChangeAspect="1"/>
          </p:cNvPicPr>
          <p:nvPr userDrawn="1"/>
        </p:nvPicPr>
        <p:blipFill rotWithShape="1">
          <a:blip r:embed="rId12" cstate="print">
            <a:extLst>
              <a:ext uri="{28A0092B-C50C-407E-A947-70E740481C1C}">
                <a14:useLocalDpi xmlns:a14="http://schemas.microsoft.com/office/drawing/2010/main" val="0"/>
              </a:ext>
            </a:extLst>
          </a:blip>
          <a:srcRect l="9021" t="10074" r="10949" b="13482"/>
          <a:stretch/>
        </p:blipFill>
        <p:spPr>
          <a:xfrm>
            <a:off x="137285" y="301652"/>
            <a:ext cx="654754" cy="640080"/>
          </a:xfrm>
          <a:prstGeom prst="ellipse">
            <a:avLst/>
          </a:prstGeom>
        </p:spPr>
      </p:pic>
      <p:sp>
        <p:nvSpPr>
          <p:cNvPr id="3" name="Rectangle 2"/>
          <p:cNvSpPr/>
          <p:nvPr userDrawn="1"/>
        </p:nvSpPr>
        <p:spPr>
          <a:xfrm>
            <a:off x="1"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sp>
        <p:nvSpPr>
          <p:cNvPr id="1026" name="Title Placeholder 1"/>
          <p:cNvSpPr>
            <a:spLocks noGrp="1"/>
          </p:cNvSpPr>
          <p:nvPr>
            <p:ph type="title"/>
          </p:nvPr>
        </p:nvSpPr>
        <p:spPr bwMode="auto">
          <a:xfrm>
            <a:off x="0" y="284435"/>
            <a:ext cx="9144000" cy="5597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858849"/>
            <a:ext cx="8229600" cy="5457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p:nvSpPr>
        <p:spPr>
          <a:xfrm>
            <a:off x="8347389" y="6550025"/>
            <a:ext cx="720411" cy="261610"/>
          </a:xfrm>
          <a:prstGeom prst="rect">
            <a:avLst/>
          </a:prstGeom>
          <a:noFill/>
        </p:spPr>
        <p:txBody>
          <a:bodyPr wrap="square">
            <a:spAutoFit/>
          </a:bodyPr>
          <a:lstStyle/>
          <a:p>
            <a:pPr algn="r">
              <a:defRPr/>
            </a:pPr>
            <a:fld id="{5FF84CA1-BC55-4512-920A-E33489A23423}" type="slidenum">
              <a:rPr lang="en-US" sz="1100" smtClean="0">
                <a:solidFill>
                  <a:prstClr val="black"/>
                </a:solidFill>
                <a:latin typeface="Franklin Gothic Medium" pitchFamily="34" charset="0"/>
              </a:rPr>
              <a:pPr algn="r">
                <a:defRPr/>
              </a:pPr>
              <a:t>‹#›</a:t>
            </a:fld>
            <a:endParaRPr lang="en-US" sz="1100" dirty="0">
              <a:solidFill>
                <a:prstClr val="black"/>
              </a:solidFill>
              <a:latin typeface="Franklin Gothic Medium" pitchFamily="34" charset="0"/>
            </a:endParaRPr>
          </a:p>
        </p:txBody>
      </p:sp>
      <p:sp>
        <p:nvSpPr>
          <p:cNvPr id="9" name="Rectangle 8"/>
          <p:cNvSpPr/>
          <p:nvPr userDrawn="1"/>
        </p:nvSpPr>
        <p:spPr>
          <a:xfrm>
            <a:off x="8368742"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3771900" y="6488668"/>
            <a:ext cx="1600200" cy="369332"/>
          </a:xfrm>
          <a:prstGeom prst="rect">
            <a:avLst/>
          </a:prstGeom>
          <a:noFill/>
        </p:spPr>
        <p:txBody>
          <a:bodyPr wrap="square" rtlCol="0">
            <a:spAutoFit/>
          </a:bodyPr>
          <a:lstStyle/>
          <a:p>
            <a:pPr algn="ctr"/>
            <a:r>
              <a:rPr lang="en-US" b="1" dirty="0"/>
              <a:t>CUI</a:t>
            </a:r>
          </a:p>
        </p:txBody>
      </p:sp>
    </p:spTree>
    <p:extLst>
      <p:ext uri="{BB962C8B-B14F-4D97-AF65-F5344CB8AC3E}">
        <p14:creationId xmlns:p14="http://schemas.microsoft.com/office/powerpoint/2010/main" val="144842967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Lst>
  <p:txStyles>
    <p:titleStyle>
      <a:lvl1pPr algn="ctr" rtl="0" fontAlgn="base">
        <a:lnSpc>
          <a:spcPct val="90000"/>
        </a:lnSpc>
        <a:spcBef>
          <a:spcPct val="0"/>
        </a:spcBef>
        <a:spcAft>
          <a:spcPct val="0"/>
        </a:spcAft>
        <a:defRPr sz="3200" b="0" i="1" kern="1200" baseline="0">
          <a:solidFill>
            <a:srgbClr val="081861"/>
          </a:solidFill>
          <a:effectLst>
            <a:outerShdw blurRad="38100" dist="38100" dir="2700000" algn="tl">
              <a:srgbClr val="000000">
                <a:alpha val="43137"/>
              </a:srgbClr>
            </a:outerShdw>
          </a:effectLst>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lnSpc>
          <a:spcPct val="90000"/>
        </a:lnSpc>
        <a:spcBef>
          <a:spcPts val="300"/>
        </a:spcBef>
        <a:spcAft>
          <a:spcPts val="300"/>
        </a:spcAft>
        <a:buClr>
          <a:srgbClr val="002060"/>
        </a:buClr>
        <a:buFont typeface="Wingdings" pitchFamily="2" charset="2"/>
        <a:buChar char="§"/>
        <a:defRPr sz="2000" kern="1200" baseline="0">
          <a:solidFill>
            <a:srgbClr val="002060"/>
          </a:solidFill>
          <a:latin typeface="Franklin Gothic Medium" pitchFamily="34" charset="0"/>
          <a:ea typeface="+mn-ea"/>
          <a:cs typeface="+mn-cs"/>
        </a:defRPr>
      </a:lvl1pPr>
      <a:lvl2pPr marL="573088" indent="-225425" algn="l" rtl="0" fontAlgn="base">
        <a:lnSpc>
          <a:spcPct val="90000"/>
        </a:lnSpc>
        <a:spcBef>
          <a:spcPts val="300"/>
        </a:spcBef>
        <a:spcAft>
          <a:spcPts val="300"/>
        </a:spcAft>
        <a:buFont typeface="Arial" charset="0"/>
        <a:buChar char="–"/>
        <a:defRPr sz="1800" kern="1200" baseline="0">
          <a:solidFill>
            <a:schemeClr val="tx1"/>
          </a:solidFill>
          <a:latin typeface="Franklin Gothic Medium" panose="020B0603020102020204" pitchFamily="34" charset="0"/>
          <a:ea typeface="+mn-ea"/>
          <a:cs typeface="+mn-cs"/>
        </a:defRPr>
      </a:lvl2pPr>
      <a:lvl3pPr marL="682625" indent="-111125" algn="l" rtl="0" fontAlgn="base">
        <a:lnSpc>
          <a:spcPct val="90000"/>
        </a:lnSpc>
        <a:spcBef>
          <a:spcPts val="300"/>
        </a:spcBef>
        <a:spcAft>
          <a:spcPts val="300"/>
        </a:spcAft>
        <a:buFont typeface="Arial" charset="0"/>
        <a:buChar char="•"/>
        <a:defRPr sz="1600" kern="1200" baseline="0">
          <a:solidFill>
            <a:schemeClr val="tx1"/>
          </a:solidFill>
          <a:latin typeface="Franklin Gothic Medium" panose="020B0603020102020204"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892" y="82557"/>
            <a:ext cx="7303874" cy="7315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6844" y="1107567"/>
            <a:ext cx="8186002" cy="48992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36841" y="6559823"/>
            <a:ext cx="2057400" cy="365125"/>
          </a:xfrm>
          <a:prstGeom prst="rect">
            <a:avLst/>
          </a:prstGeom>
        </p:spPr>
        <p:txBody>
          <a:bodyPr vert="horz" lIns="91440" tIns="45720" rIns="91440" bIns="45720" rtlCol="0" anchor="ctr"/>
          <a:lstStyle>
            <a:lvl1pPr algn="r">
              <a:defRPr sz="1200">
                <a:solidFill>
                  <a:schemeClr val="bg1"/>
                </a:solidFill>
              </a:defRPr>
            </a:lvl1pPr>
          </a:lstStyle>
          <a:p>
            <a:fld id="{32798ED9-3D55-4757-98C1-7DAA64905B1A}" type="slidenum">
              <a:rPr lang="en-US" smtClean="0"/>
              <a:pPr/>
              <a:t>‹#›</a:t>
            </a:fld>
            <a:endParaRPr lang="en-US" dirty="0"/>
          </a:p>
        </p:txBody>
      </p:sp>
      <p:pic>
        <p:nvPicPr>
          <p:cNvPr id="7" name="Picture 6">
            <a:extLst>
              <a:ext uri="{FF2B5EF4-FFF2-40B4-BE49-F238E27FC236}">
                <a16:creationId xmlns:a16="http://schemas.microsoft.com/office/drawing/2014/main" id="{D03625E9-DB60-4E46-A61F-DAA323EBB1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52400" y="82554"/>
            <a:ext cx="731520" cy="731520"/>
          </a:xfrm>
          <a:prstGeom prst="rect">
            <a:avLst/>
          </a:prstGeom>
        </p:spPr>
      </p:pic>
      <p:pic>
        <p:nvPicPr>
          <p:cNvPr id="8" name="Picture 7">
            <a:extLst>
              <a:ext uri="{FF2B5EF4-FFF2-40B4-BE49-F238E27FC236}">
                <a16:creationId xmlns:a16="http://schemas.microsoft.com/office/drawing/2014/main" id="{2E913603-B50B-C849-A664-701CB4A32D7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279765" y="82554"/>
            <a:ext cx="731520" cy="731520"/>
          </a:xfrm>
          <a:prstGeom prst="rect">
            <a:avLst/>
          </a:prstGeom>
        </p:spPr>
      </p:pic>
    </p:spTree>
    <p:extLst>
      <p:ext uri="{BB962C8B-B14F-4D97-AF65-F5344CB8AC3E}">
        <p14:creationId xmlns:p14="http://schemas.microsoft.com/office/powerpoint/2010/main" val="242521837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Lst>
  <p:hf hdr="0" ftr="0" dt="0"/>
  <p:txStyles>
    <p:titleStyle>
      <a:lvl1pPr marL="0" algn="l" defTabSz="685783" rtl="0" eaLnBrk="1" latinLnBrk="0" hangingPunct="1">
        <a:lnSpc>
          <a:spcPct val="90000"/>
        </a:lnSpc>
        <a:spcBef>
          <a:spcPct val="0"/>
        </a:spcBef>
        <a:buNone/>
        <a:defRPr lang="en-US" sz="2400" b="1" i="0" kern="1200" dirty="0">
          <a:solidFill>
            <a:schemeClr val="bg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2">
              <a:lumMod val="50000"/>
            </a:schemeClr>
          </a:solidFill>
          <a:latin typeface="+mn-lt"/>
          <a:ea typeface="+mn-ea"/>
          <a:cs typeface="+mn-cs"/>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chemeClr val="tx2">
              <a:lumMod val="75000"/>
            </a:schemeClr>
          </a:solidFill>
          <a:latin typeface="+mn-lt"/>
          <a:ea typeface="+mn-ea"/>
          <a:cs typeface="+mn-cs"/>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chemeClr val="tx2">
              <a:lumMod val="75000"/>
            </a:schemeClr>
          </a:solidFill>
          <a:latin typeface="+mn-lt"/>
          <a:ea typeface="+mn-ea"/>
          <a:cs typeface="+mn-cs"/>
        </a:defRPr>
      </a:lvl3pPr>
      <a:lvl4pPr marL="1242982"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4pPr>
      <a:lvl5pPr marL="1585874"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0"/>
            <a:ext cx="9144000" cy="99536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47" name="Line 3"/>
          <p:cNvSpPr>
            <a:spLocks noChangeShapeType="1"/>
          </p:cNvSpPr>
          <p:nvPr/>
        </p:nvSpPr>
        <p:spPr bwMode="auto">
          <a:xfrm>
            <a:off x="444500" y="1019175"/>
            <a:ext cx="8234363" cy="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6148" name="Rectangle 4"/>
          <p:cNvSpPr>
            <a:spLocks noGrp="1" noChangeArrowheads="1"/>
          </p:cNvSpPr>
          <p:nvPr>
            <p:ph type="body" idx="1"/>
          </p:nvPr>
        </p:nvSpPr>
        <p:spPr bwMode="auto">
          <a:xfrm>
            <a:off x="685800" y="1184275"/>
            <a:ext cx="7772400" cy="5211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9" name="Text Box 5"/>
          <p:cNvSpPr txBox="1">
            <a:spLocks noChangeArrowheads="1"/>
          </p:cNvSpPr>
          <p:nvPr/>
        </p:nvSpPr>
        <p:spPr bwMode="auto">
          <a:xfrm>
            <a:off x="90488" y="6526213"/>
            <a:ext cx="9053512" cy="304800"/>
          </a:xfrm>
          <a:prstGeom prst="rect">
            <a:avLst/>
          </a:prstGeom>
          <a:noFill/>
          <a:ln w="12700" cap="rnd">
            <a:noFill/>
            <a:miter lim="800000"/>
            <a:headEnd type="none" w="sm" len="sm"/>
            <a:tailEnd type="none" w="sm" len="sm"/>
          </a:ln>
          <a:effectLst/>
        </p:spPr>
        <p:txBody>
          <a:bodyPr>
            <a:spAutoFit/>
          </a:bodyPr>
          <a:lstStyle/>
          <a:p>
            <a:pPr algn="ctr" eaLnBrk="0" hangingPunct="0"/>
            <a:endParaRPr lang="en-US" sz="1400" i="1">
              <a:solidFill>
                <a:schemeClr val="hlink"/>
              </a:solidFill>
            </a:endParaRPr>
          </a:p>
        </p:txBody>
      </p:sp>
      <p:sp>
        <p:nvSpPr>
          <p:cNvPr id="615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58FE9891-CFCC-419E-95EF-C30F2702928F}" type="slidenum">
              <a:rPr lang="en-US"/>
              <a:pPr/>
              <a:t>‹#›</a:t>
            </a:fld>
            <a:endParaRPr lang="en-US"/>
          </a:p>
        </p:txBody>
      </p:sp>
    </p:spTree>
    <p:extLst>
      <p:ext uri="{BB962C8B-B14F-4D97-AF65-F5344CB8AC3E}">
        <p14:creationId xmlns:p14="http://schemas.microsoft.com/office/powerpoint/2010/main" val="153204529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ftr="0" dt="0"/>
  <p:txStyles>
    <p:titleStyle>
      <a:lvl1pPr algn="ctr" rtl="0" fontAlgn="base">
        <a:spcBef>
          <a:spcPct val="0"/>
        </a:spcBef>
        <a:spcAft>
          <a:spcPct val="0"/>
        </a:spcAft>
        <a:defRPr sz="2800" b="1">
          <a:solidFill>
            <a:srgbClr val="0000CC"/>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2pPr>
      <a:lvl3pPr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3pPr>
      <a:lvl4pPr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4pPr>
      <a:lvl5pPr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b="1">
          <a:solidFill>
            <a:srgbClr val="0000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SzPct val="100000"/>
        <a:buChar char="•"/>
        <a:defRPr sz="2400" b="1">
          <a:solidFill>
            <a:schemeClr val="tx1"/>
          </a:solidFill>
          <a:latin typeface="+mn-lt"/>
          <a:ea typeface="+mn-ea"/>
          <a:cs typeface="+mn-cs"/>
        </a:defRPr>
      </a:lvl1pPr>
      <a:lvl2pPr marL="742950" indent="-285750" algn="l" rtl="0" fontAlgn="base">
        <a:spcBef>
          <a:spcPct val="20000"/>
        </a:spcBef>
        <a:spcAft>
          <a:spcPct val="0"/>
        </a:spcAft>
        <a:buSzPct val="100000"/>
        <a:buChar char="–"/>
        <a:defRPr sz="2000">
          <a:solidFill>
            <a:schemeClr val="tx1"/>
          </a:solidFill>
          <a:latin typeface="+mn-lt"/>
        </a:defRPr>
      </a:lvl2pPr>
      <a:lvl3pPr marL="1143000" indent="-228600" algn="l" rtl="0" fontAlgn="base">
        <a:spcBef>
          <a:spcPct val="20000"/>
        </a:spcBef>
        <a:spcAft>
          <a:spcPct val="0"/>
        </a:spcAft>
        <a:buSzPct val="100000"/>
        <a:buChar char="–"/>
        <a:defRPr>
          <a:solidFill>
            <a:schemeClr val="tx1"/>
          </a:solidFill>
          <a:latin typeface="+mn-lt"/>
        </a:defRPr>
      </a:lvl3pPr>
      <a:lvl4pPr marL="1600200" indent="-228600" algn="l" rtl="0" fontAlgn="base">
        <a:spcBef>
          <a:spcPct val="20000"/>
        </a:spcBef>
        <a:spcAft>
          <a:spcPct val="0"/>
        </a:spcAft>
        <a:buSzPct val="100000"/>
        <a:buChar char="–"/>
        <a:defRPr sz="1600">
          <a:solidFill>
            <a:schemeClr val="tx1"/>
          </a:solidFill>
          <a:latin typeface="+mn-lt"/>
        </a:defRPr>
      </a:lvl4pPr>
      <a:lvl5pPr marL="2057400" indent="-228600" algn="l" rtl="0" fontAlgn="base">
        <a:spcBef>
          <a:spcPct val="20000"/>
        </a:spcBef>
        <a:spcAft>
          <a:spcPct val="0"/>
        </a:spcAft>
        <a:buSzPct val="100000"/>
        <a:buChar char="–"/>
        <a:defRPr sz="1400">
          <a:solidFill>
            <a:schemeClr val="tx1"/>
          </a:solidFill>
          <a:latin typeface="+mn-lt"/>
        </a:defRPr>
      </a:lvl5pPr>
      <a:lvl6pPr marL="2514600" indent="-228600" algn="l" rtl="0" fontAlgn="base">
        <a:spcBef>
          <a:spcPct val="20000"/>
        </a:spcBef>
        <a:spcAft>
          <a:spcPct val="0"/>
        </a:spcAft>
        <a:buSzPct val="100000"/>
        <a:buChar char="–"/>
        <a:defRPr sz="1400">
          <a:solidFill>
            <a:schemeClr val="tx1"/>
          </a:solidFill>
          <a:latin typeface="+mn-lt"/>
        </a:defRPr>
      </a:lvl6pPr>
      <a:lvl7pPr marL="2971800" indent="-228600" algn="l" rtl="0" fontAlgn="base">
        <a:spcBef>
          <a:spcPct val="20000"/>
        </a:spcBef>
        <a:spcAft>
          <a:spcPct val="0"/>
        </a:spcAft>
        <a:buSzPct val="100000"/>
        <a:buChar char="–"/>
        <a:defRPr sz="1400">
          <a:solidFill>
            <a:schemeClr val="tx1"/>
          </a:solidFill>
          <a:latin typeface="+mn-lt"/>
        </a:defRPr>
      </a:lvl7pPr>
      <a:lvl8pPr marL="3429000" indent="-228600" algn="l" rtl="0" fontAlgn="base">
        <a:spcBef>
          <a:spcPct val="20000"/>
        </a:spcBef>
        <a:spcAft>
          <a:spcPct val="0"/>
        </a:spcAft>
        <a:buSzPct val="100000"/>
        <a:buChar char="–"/>
        <a:defRPr sz="1400">
          <a:solidFill>
            <a:schemeClr val="tx1"/>
          </a:solidFill>
          <a:latin typeface="+mn-lt"/>
        </a:defRPr>
      </a:lvl8pPr>
      <a:lvl9pPr marL="3886200" indent="-228600" algn="l" rtl="0" fontAlgn="base">
        <a:spcBef>
          <a:spcPct val="2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07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55641"/>
            <a:ext cx="8229600" cy="5364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74456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b="1"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009" y="5257800"/>
            <a:ext cx="6082286" cy="1219200"/>
          </a:xfrm>
        </p:spPr>
        <p:txBody>
          <a:bodyPr/>
          <a:lstStyle/>
          <a:p>
            <a:r>
              <a:rPr lang="en-US" sz="2400" spc="-4" dirty="0"/>
              <a:t>George Rumford</a:t>
            </a:r>
            <a:br>
              <a:rPr lang="en-US" sz="2400" spc="-4" dirty="0"/>
            </a:br>
            <a:r>
              <a:rPr lang="en-US" sz="2400" spc="-4" dirty="0"/>
              <a:t>Director, TRMC (Acting)</a:t>
            </a:r>
            <a:br>
              <a:rPr lang="en-US" sz="2400" spc="-4" dirty="0"/>
            </a:br>
            <a:r>
              <a:rPr lang="en-US" sz="2400" spc="-4" dirty="0"/>
              <a:t>Principal Deputy Director, TRMC</a:t>
            </a:r>
            <a:endParaRPr lang="en-US" sz="2400" dirty="0"/>
          </a:p>
        </p:txBody>
      </p:sp>
      <p:sp>
        <p:nvSpPr>
          <p:cNvPr id="3" name="Subtitle 2"/>
          <p:cNvSpPr>
            <a:spLocks noGrp="1"/>
          </p:cNvSpPr>
          <p:nvPr>
            <p:ph type="subTitle" idx="1"/>
          </p:nvPr>
        </p:nvSpPr>
        <p:spPr>
          <a:xfrm>
            <a:off x="0" y="2438400"/>
            <a:ext cx="6400799" cy="1447800"/>
          </a:xfrm>
        </p:spPr>
        <p:txBody>
          <a:bodyPr/>
          <a:lstStyle/>
          <a:p>
            <a:pPr algn="ctr">
              <a:lnSpc>
                <a:spcPct val="100000"/>
              </a:lnSpc>
              <a:spcAft>
                <a:spcPts val="0"/>
              </a:spcAft>
            </a:pPr>
            <a:r>
              <a:rPr lang="en-US" sz="4000" spc="-4" dirty="0"/>
              <a:t>T&amp;E in a Multi-Domain</a:t>
            </a:r>
            <a:br>
              <a:rPr lang="en-US" sz="4000" spc="-4" dirty="0"/>
            </a:br>
            <a:r>
              <a:rPr lang="en-US" sz="4000" spc="-4" dirty="0"/>
              <a:t>Operational Environment</a:t>
            </a:r>
          </a:p>
        </p:txBody>
      </p:sp>
    </p:spTree>
    <p:extLst>
      <p:ext uri="{BB962C8B-B14F-4D97-AF65-F5344CB8AC3E}">
        <p14:creationId xmlns:p14="http://schemas.microsoft.com/office/powerpoint/2010/main" val="424877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0D7BF5D-D4F1-0544-B7B4-03F61A1470EB}"/>
              </a:ext>
            </a:extLst>
          </p:cNvPr>
          <p:cNvSpPr>
            <a:spLocks noGrp="1"/>
          </p:cNvSpPr>
          <p:nvPr/>
        </p:nvSpPr>
        <p:spPr>
          <a:xfrm>
            <a:off x="914400" y="132924"/>
            <a:ext cx="8132082" cy="6047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3200" b="1" i="0" u="none" strike="noStrike" kern="1200" cap="none" spc="-4"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TRMC Overview</a:t>
            </a:r>
          </a:p>
        </p:txBody>
      </p:sp>
      <p:sp>
        <p:nvSpPr>
          <p:cNvPr id="22"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Content Placeholder 1"/>
          <p:cNvSpPr txBox="1">
            <a:spLocks/>
          </p:cNvSpPr>
          <p:nvPr/>
        </p:nvSpPr>
        <p:spPr bwMode="auto">
          <a:xfrm>
            <a:off x="235974" y="1174214"/>
            <a:ext cx="8691715" cy="4845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1775" indent="-231775" algn="l" rtl="0" fontAlgn="base">
              <a:spcBef>
                <a:spcPts val="600"/>
              </a:spcBef>
              <a:spcAft>
                <a:spcPts val="300"/>
              </a:spcAft>
              <a:buClr>
                <a:srgbClr val="002060"/>
              </a:buClr>
              <a:buFont typeface="Wingdings" pitchFamily="2" charset="2"/>
              <a:buChar char="§"/>
              <a:defRPr sz="28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2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20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300"/>
              </a:spcAft>
              <a:buClr>
                <a:srgbClr val="002060"/>
              </a:buClr>
              <a:buSzTx/>
              <a:buFont typeface="Wingdings" pitchFamily="2" charset="2"/>
              <a:buNone/>
              <a:tabLst/>
              <a:defRPr/>
            </a:pPr>
            <a:r>
              <a:rPr kumimoji="0" lang="en-US" sz="2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TRMC Mission: Readiness of the DoD T&amp;E Infrastructure</a:t>
            </a:r>
          </a:p>
          <a:p>
            <a:pPr marL="0" marR="0" lvl="0" indent="0" algn="l" defTabSz="914400" rtl="0" eaLnBrk="1" fontAlgn="base" latinLnBrk="0" hangingPunct="1">
              <a:lnSpc>
                <a:spcPct val="100000"/>
              </a:lnSpc>
              <a:spcBef>
                <a:spcPts val="1200"/>
              </a:spcBef>
              <a:spcAft>
                <a:spcPts val="300"/>
              </a:spcAft>
              <a:buClr>
                <a:srgbClr val="002060"/>
              </a:buClr>
              <a:buSzTx/>
              <a:buFont typeface="Wingdings" pitchFamily="2" charset="2"/>
              <a:buNone/>
              <a:tabLst/>
              <a:defRPr/>
            </a:pPr>
            <a:r>
              <a:rPr kumimoji="0" lang="en-US" sz="2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TRMC Mission Areas</a:t>
            </a:r>
          </a:p>
          <a:p>
            <a:pPr marL="577850" marR="0" lvl="1" indent="-230188"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Resource – Governance</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Sustain current DoD test capability &amp; capacity</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Certify Service T&amp;E budgets</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Approve changes to the Major Range and Test Facility Base (MRTFB)</a:t>
            </a:r>
          </a:p>
          <a:p>
            <a:pPr marL="577850" marR="0" lvl="1" indent="-230188"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Resource – Modernization</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Forecast future test needs, both capability &amp; capacity</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Develop strategic plan (30-year outlook, updated annually)</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Deconflict DoD modernization efforts with common test resource needs </a:t>
            </a:r>
            <a:endParaRPr kumimoji="0" lang="en-US" sz="1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ea typeface="+mn-ea"/>
              <a:cs typeface="Arial" panose="020B0604020202020204" pitchFamily="34" charset="0"/>
            </a:endParaRPr>
          </a:p>
          <a:p>
            <a:pPr marL="577850" marR="0" lvl="1" indent="-230188"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Resource – Investments</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Develop new test technologies</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Improve T&amp;E capabilities</a:t>
            </a:r>
          </a:p>
          <a:p>
            <a:pPr marL="1139825" marR="0" lvl="2" indent="-219075" algn="l" defTabSz="914400" rtl="0" eaLnBrk="1" fontAlgn="base" latinLnBrk="0" hangingPunct="1">
              <a:lnSpc>
                <a:spcPct val="100000"/>
              </a:lnSpc>
              <a:spcBef>
                <a:spcPts val="300"/>
              </a:spcBef>
              <a:spcAft>
                <a:spcPct val="0"/>
              </a:spcAft>
              <a:buClrTx/>
              <a:buSzTx/>
              <a:buFont typeface="Arial" charset="0"/>
              <a:buChar char="•"/>
              <a:tabLst/>
              <a:defRPr/>
            </a:pPr>
            <a:r>
              <a:rPr kumimoji="0" lang="en-US" sz="1600" b="0"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Support Joint mission interoperability &amp; cyber testing</a:t>
            </a:r>
          </a:p>
        </p:txBody>
      </p:sp>
      <p:sp>
        <p:nvSpPr>
          <p:cNvPr id="9" name="TextBox 8"/>
          <p:cNvSpPr txBox="1"/>
          <p:nvPr/>
        </p:nvSpPr>
        <p:spPr>
          <a:xfrm>
            <a:off x="914400" y="6577417"/>
            <a:ext cx="7315200"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charset="0"/>
                <a:ea typeface="+mn-ea"/>
                <a:cs typeface="+mn-cs"/>
              </a:rPr>
              <a:t>DISTRIBUTION STATEMENT A. Approved for public release. Distribution is unlimited.</a:t>
            </a:r>
          </a:p>
        </p:txBody>
      </p:sp>
      <p:sp>
        <p:nvSpPr>
          <p:cNvPr id="10" name="TextBox 9"/>
          <p:cNvSpPr txBox="1"/>
          <p:nvPr/>
        </p:nvSpPr>
        <p:spPr>
          <a:xfrm>
            <a:off x="914400" y="-8182"/>
            <a:ext cx="7315200"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charset="0"/>
                <a:ea typeface="+mn-ea"/>
                <a:cs typeface="+mn-cs"/>
              </a:rPr>
              <a:t>DISTRIBUTION STATEMENT A. Approved for public release. Distribution is unlimited.</a:t>
            </a:r>
          </a:p>
        </p:txBody>
      </p:sp>
    </p:spTree>
    <p:extLst>
      <p:ext uri="{BB962C8B-B14F-4D97-AF65-F5344CB8AC3E}">
        <p14:creationId xmlns:p14="http://schemas.microsoft.com/office/powerpoint/2010/main" val="257049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p:cNvCxnSpPr/>
          <p:nvPr/>
        </p:nvCxnSpPr>
        <p:spPr>
          <a:xfrm>
            <a:off x="2438400" y="2788027"/>
            <a:ext cx="4480560" cy="6350"/>
          </a:xfrm>
          <a:prstGeom prst="line">
            <a:avLst/>
          </a:prstGeom>
          <a:ln w="190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a:off x="2438400" y="3096125"/>
            <a:ext cx="4480560" cy="6350"/>
          </a:xfrm>
          <a:prstGeom prst="line">
            <a:avLst/>
          </a:prstGeom>
          <a:ln w="190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78" name="Straight Connector 77"/>
          <p:cNvCxnSpPr/>
          <p:nvPr/>
        </p:nvCxnSpPr>
        <p:spPr>
          <a:xfrm flipH="1">
            <a:off x="4664014" y="3403033"/>
            <a:ext cx="1" cy="457767"/>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79" name="Straight Connector 78"/>
          <p:cNvCxnSpPr/>
          <p:nvPr/>
        </p:nvCxnSpPr>
        <p:spPr>
          <a:xfrm flipH="1">
            <a:off x="4664014" y="2990596"/>
            <a:ext cx="1" cy="457767"/>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H="1">
            <a:off x="4657786" y="1966579"/>
            <a:ext cx="6229" cy="944178"/>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H="1">
            <a:off x="4070350" y="1189355"/>
            <a:ext cx="6229" cy="274320"/>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3" name="Straight Connector 2"/>
          <p:cNvCxnSpPr/>
          <p:nvPr/>
        </p:nvCxnSpPr>
        <p:spPr>
          <a:xfrm flipH="1">
            <a:off x="720786" y="1143000"/>
            <a:ext cx="6229" cy="944178"/>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flipH="1">
            <a:off x="2055192" y="1143000"/>
            <a:ext cx="6229" cy="944178"/>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flipH="1">
            <a:off x="3440658" y="1471295"/>
            <a:ext cx="6229" cy="640080"/>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p:nvCxnSpPr>
        <p:spPr>
          <a:xfrm flipH="1">
            <a:off x="4687758" y="1447800"/>
            <a:ext cx="6229" cy="640080"/>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H="1">
            <a:off x="6003899" y="1143000"/>
            <a:ext cx="6229" cy="944178"/>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H="1">
            <a:off x="7797227" y="1143000"/>
            <a:ext cx="6229" cy="944178"/>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H="1">
            <a:off x="6940154" y="1143000"/>
            <a:ext cx="6229" cy="944178"/>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H="1">
            <a:off x="8654300" y="1143000"/>
            <a:ext cx="6229" cy="944178"/>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sp>
        <p:nvSpPr>
          <p:cNvPr id="8" name="Title 7"/>
          <p:cNvSpPr>
            <a:spLocks noGrp="1"/>
          </p:cNvSpPr>
          <p:nvPr>
            <p:ph type="title"/>
          </p:nvPr>
        </p:nvSpPr>
        <p:spPr>
          <a:xfrm>
            <a:off x="914400" y="137160"/>
            <a:ext cx="7315200" cy="603504"/>
          </a:xfrm>
        </p:spPr>
        <p:txBody>
          <a:bodyPr anchor="b" anchorCtr="0"/>
          <a:lstStyle/>
          <a:p>
            <a:r>
              <a:rPr lang="en-US" dirty="0"/>
              <a:t>TRMC Organization</a:t>
            </a:r>
          </a:p>
        </p:txBody>
      </p:sp>
      <p:sp>
        <p:nvSpPr>
          <p:cNvPr id="19"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0" name="Straight Connector 139"/>
          <p:cNvCxnSpPr/>
          <p:nvPr/>
        </p:nvCxnSpPr>
        <p:spPr>
          <a:xfrm>
            <a:off x="1504838" y="3422650"/>
            <a:ext cx="6126480" cy="6350"/>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141" name="Straight Connector 140"/>
          <p:cNvCxnSpPr/>
          <p:nvPr/>
        </p:nvCxnSpPr>
        <p:spPr>
          <a:xfrm flipH="1">
            <a:off x="7609544" y="3403033"/>
            <a:ext cx="1" cy="457767"/>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cxnSp>
        <p:nvCxnSpPr>
          <p:cNvPr id="144" name="Straight Connector 143"/>
          <p:cNvCxnSpPr/>
          <p:nvPr/>
        </p:nvCxnSpPr>
        <p:spPr>
          <a:xfrm flipH="1">
            <a:off x="1527410" y="3403033"/>
            <a:ext cx="1" cy="457767"/>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sp>
        <p:nvSpPr>
          <p:cNvPr id="20" name="Content Placeholder 1"/>
          <p:cNvSpPr txBox="1">
            <a:spLocks/>
          </p:cNvSpPr>
          <p:nvPr/>
        </p:nvSpPr>
        <p:spPr>
          <a:xfrm>
            <a:off x="64370" y="3689384"/>
            <a:ext cx="2926080" cy="2834640"/>
          </a:xfrm>
          <a:prstGeom prst="rect">
            <a:avLst/>
          </a:prstGeom>
          <a:solidFill>
            <a:srgbClr val="F8CBAD"/>
          </a:solidFill>
          <a:ln>
            <a:solidFill>
              <a:schemeClr val="tx1"/>
            </a:solidFill>
          </a:ln>
        </p:spPr>
        <p:txBody>
          <a:bodyPr vert="horz" lIns="91440" tIns="91440" rIns="45720" bIns="9144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2">
                    <a:lumMod val="50000"/>
                  </a:schemeClr>
                </a:solidFill>
                <a:latin typeface="+mn-lt"/>
                <a:ea typeface="+mn-ea"/>
                <a:cs typeface="+mn-cs"/>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chemeClr val="tx2">
                    <a:lumMod val="75000"/>
                  </a:schemeClr>
                </a:solidFill>
                <a:latin typeface="+mn-lt"/>
                <a:ea typeface="+mn-ea"/>
                <a:cs typeface="+mn-cs"/>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chemeClr val="tx2">
                    <a:lumMod val="75000"/>
                  </a:schemeClr>
                </a:solidFill>
                <a:latin typeface="+mn-lt"/>
                <a:ea typeface="+mn-ea"/>
                <a:cs typeface="+mn-cs"/>
              </a:defRPr>
            </a:lvl3pPr>
            <a:lvl4pPr marL="1242982"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4pPr>
            <a:lvl5pPr marL="1585874"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85000"/>
              </a:lnSpc>
              <a:spcBef>
                <a:spcPts val="750"/>
              </a:spcBef>
              <a:spcAft>
                <a:spcPts val="100"/>
              </a:spcAft>
              <a:buClrTx/>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Test Resource – </a:t>
            </a:r>
            <a:b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Governance (TR-G)</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Ranges/Facilities/Capabilities Oversight</a:t>
            </a:r>
          </a:p>
          <a:p>
            <a:pPr marL="288925" marR="0" lvl="1" indent="-115888" algn="l" defTabSz="685783" rtl="0" eaLnBrk="1" fontAlgn="base" latinLnBrk="0" hangingPunct="1">
              <a:lnSpc>
                <a:spcPct val="97000"/>
              </a:lnSpc>
              <a:spcBef>
                <a:spcPts val="100"/>
              </a:spcBef>
              <a:spcAft>
                <a:spcPct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Major Range and Test Facility Base (MRTFB)</a:t>
            </a:r>
          </a:p>
          <a:p>
            <a:pPr marL="288925" marR="0" lvl="1" indent="-115888" algn="l" defTabSz="685783" rtl="0" eaLnBrk="1" fontAlgn="base" latinLnBrk="0" hangingPunct="1">
              <a:lnSpc>
                <a:spcPct val="97000"/>
              </a:lnSpc>
              <a:spcBef>
                <a:spcPts val="100"/>
              </a:spcBef>
              <a:spcAft>
                <a:spcPct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Chemical/Biological Test Facilities</a:t>
            </a:r>
          </a:p>
          <a:p>
            <a:pPr marL="288925" marR="0" lvl="1" indent="-115888" algn="l" defTabSz="685783" rtl="0" eaLnBrk="1" fontAlgn="base" latinLnBrk="0" hangingPunct="1">
              <a:lnSpc>
                <a:spcPct val="97000"/>
              </a:lnSpc>
              <a:spcBef>
                <a:spcPts val="100"/>
              </a:spcBef>
              <a:spcAft>
                <a:spcPct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Cyber Ranges and Software Testbeds</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Service/Agency T&amp;E Budget Certification</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Range Sustainability</a:t>
            </a:r>
          </a:p>
          <a:p>
            <a:pPr marL="288925" marR="0" lvl="1" indent="-115888" algn="l" defTabSz="685783" rtl="0" eaLnBrk="1" fontAlgn="base" latinLnBrk="0" hangingPunct="1">
              <a:lnSpc>
                <a:spcPct val="97000"/>
              </a:lnSpc>
              <a:spcBef>
                <a:spcPts val="100"/>
              </a:spcBef>
              <a:spcAft>
                <a:spcPct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Environmental / Spectrum / Other Encroachment</a:t>
            </a:r>
          </a:p>
          <a:p>
            <a:pPr marL="288925" marR="0" lvl="1" indent="-115888" algn="l" defTabSz="685783" rtl="0" eaLnBrk="1" fontAlgn="base" latinLnBrk="0" hangingPunct="1">
              <a:lnSpc>
                <a:spcPct val="97000"/>
              </a:lnSpc>
              <a:spcBef>
                <a:spcPts val="100"/>
              </a:spcBef>
              <a:spcAft>
                <a:spcPct val="0"/>
              </a:spcAft>
              <a:buClrTx/>
              <a:buSzTx/>
              <a:buFont typeface="Wingdings" panose="05000000000000000000" pitchFamily="2" charset="2"/>
              <a:buChar char="§"/>
              <a:tabLst/>
              <a:defRPr/>
            </a:pPr>
            <a:r>
              <a:rPr kumimoji="0" lang="en-US" sz="9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Climate Change Impact Mitigation</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Range &amp; Facility Workforce</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Range &amp; Facility Policy</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Real Property / Infrastructure / MILCON</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T&amp;E Master Plan (TEMP) Review (Resources)</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International Partnerships (for test capabilities)</a:t>
            </a:r>
          </a:p>
          <a:p>
            <a:pPr marL="115888" marR="0" lvl="0" indent="-115888" algn="l" defTabSz="685783" rtl="0" eaLnBrk="1" fontAlgn="base" latinLnBrk="0" hangingPunct="1">
              <a:lnSpc>
                <a:spcPct val="97000"/>
              </a:lnSpc>
              <a:spcBef>
                <a:spcPts val="200"/>
              </a:spcBef>
              <a:spcAft>
                <a:spcPct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Other Federal Partnerships (DoE, DoT, DHS)</a:t>
            </a:r>
          </a:p>
        </p:txBody>
      </p:sp>
      <p:sp>
        <p:nvSpPr>
          <p:cNvPr id="21" name="Content Placeholder 1"/>
          <p:cNvSpPr txBox="1">
            <a:spLocks/>
          </p:cNvSpPr>
          <p:nvPr/>
        </p:nvSpPr>
        <p:spPr>
          <a:xfrm>
            <a:off x="3059717" y="3689384"/>
            <a:ext cx="3017520" cy="2834640"/>
          </a:xfrm>
          <a:prstGeom prst="rect">
            <a:avLst/>
          </a:prstGeom>
          <a:solidFill>
            <a:srgbClr val="CCCCFF"/>
          </a:solidFill>
          <a:ln>
            <a:solidFill>
              <a:schemeClr val="tx1"/>
            </a:solidFill>
          </a:ln>
        </p:spPr>
        <p:txBody>
          <a:bodyPr vert="horz" lIns="91440" tIns="91440" rIns="45720" bIns="9144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2">
                    <a:lumMod val="50000"/>
                  </a:schemeClr>
                </a:solidFill>
                <a:latin typeface="+mn-lt"/>
                <a:ea typeface="+mn-ea"/>
                <a:cs typeface="+mn-cs"/>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chemeClr val="tx2">
                    <a:lumMod val="75000"/>
                  </a:schemeClr>
                </a:solidFill>
                <a:latin typeface="+mn-lt"/>
                <a:ea typeface="+mn-ea"/>
                <a:cs typeface="+mn-cs"/>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chemeClr val="tx2">
                    <a:lumMod val="75000"/>
                  </a:schemeClr>
                </a:solidFill>
                <a:latin typeface="+mn-lt"/>
                <a:ea typeface="+mn-ea"/>
                <a:cs typeface="+mn-cs"/>
              </a:defRPr>
            </a:lvl3pPr>
            <a:lvl4pPr marL="1242982"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4pPr>
            <a:lvl5pPr marL="1585874"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85000"/>
              </a:lnSpc>
              <a:spcBef>
                <a:spcPts val="750"/>
              </a:spcBef>
              <a:spcAft>
                <a:spcPts val="100"/>
              </a:spcAft>
              <a:buClrTx/>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Test Resource –</a:t>
            </a:r>
            <a:b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Modernization (TR-M)</a:t>
            </a:r>
          </a:p>
          <a:p>
            <a:pPr marL="115888" marR="0" lvl="0" indent="-115888" algn="l" defTabSz="685783" rtl="0" eaLnBrk="1" fontAlgn="base" latinLnBrk="0" hangingPunct="1">
              <a:lnSpc>
                <a:spcPct val="89000"/>
              </a:lnSpc>
              <a:spcBef>
                <a:spcPts val="40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Strategic Plan for Test Resources</a:t>
            </a:r>
          </a:p>
          <a:p>
            <a:pPr marL="346075" marR="0" lvl="1" indent="-115888" algn="l" defTabSz="685783" rtl="0" eaLnBrk="1" fontAlgn="base" latinLnBrk="0" hangingPunct="1">
              <a:lnSpc>
                <a:spcPct val="89000"/>
              </a:lnSpc>
              <a:spcBef>
                <a:spcPts val="100"/>
              </a:spcBef>
              <a:spcAft>
                <a:spcPct val="0"/>
              </a:spcAft>
              <a:buClrTx/>
              <a:buSzTx/>
              <a:buFont typeface="Wingdings" panose="05000000000000000000" pitchFamily="2" charset="2"/>
              <a:buChar char="§"/>
              <a:tabLst>
                <a:tab pos="57150" algn="l"/>
              </a:tabLst>
              <a:defRPr/>
            </a:pPr>
            <a:r>
              <a:rPr kumimoji="0" lang="en-US" sz="105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30-year outlook</a:t>
            </a:r>
          </a:p>
          <a:p>
            <a:pPr marL="346075" marR="0" lvl="1" indent="-115888" algn="l" defTabSz="685783" rtl="0" eaLnBrk="1" fontAlgn="base" latinLnBrk="0" hangingPunct="1">
              <a:lnSpc>
                <a:spcPct val="89000"/>
              </a:lnSpc>
              <a:spcBef>
                <a:spcPts val="100"/>
              </a:spcBef>
              <a:spcAft>
                <a:spcPct val="0"/>
              </a:spcAft>
              <a:buClrTx/>
              <a:buSzTx/>
              <a:buFont typeface="Wingdings" panose="05000000000000000000" pitchFamily="2" charset="2"/>
              <a:buChar char="§"/>
              <a:tabLst>
                <a:tab pos="57150" algn="l"/>
              </a:tabLst>
              <a:defRPr/>
            </a:pPr>
            <a:r>
              <a:rPr kumimoji="0" lang="en-US" sz="105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Updated annually</a:t>
            </a:r>
          </a:p>
          <a:p>
            <a:pPr marL="115888" marR="0" lvl="0" indent="-115888" algn="l" defTabSz="685783" rtl="0" eaLnBrk="1" fontAlgn="base" latinLnBrk="0" hangingPunct="1">
              <a:lnSpc>
                <a:spcPct val="89000"/>
              </a:lnSpc>
              <a:spcBef>
                <a:spcPts val="40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Future Test Needs Forecast</a:t>
            </a:r>
          </a:p>
          <a:p>
            <a:pPr marL="346075" marR="0" lvl="1" indent="-115888" algn="l" defTabSz="685783" rtl="0" eaLnBrk="1" fontAlgn="base" latinLnBrk="0" hangingPunct="1">
              <a:lnSpc>
                <a:spcPct val="89000"/>
              </a:lnSpc>
              <a:spcBef>
                <a:spcPts val="100"/>
              </a:spcBef>
              <a:spcAft>
                <a:spcPct val="0"/>
              </a:spcAft>
              <a:buClrTx/>
              <a:buSzTx/>
              <a:buFont typeface="Wingdings" panose="05000000000000000000" pitchFamily="2" charset="2"/>
              <a:buChar char="§"/>
              <a:tabLst>
                <a:tab pos="57150" algn="l"/>
              </a:tabLst>
              <a:defRPr/>
            </a:pPr>
            <a:r>
              <a:rPr kumimoji="0" lang="en-US" sz="105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Both capability and capacity needs</a:t>
            </a:r>
          </a:p>
          <a:p>
            <a:pPr marL="115888" marR="0" lvl="0" indent="-115888" algn="l" defTabSz="685783" rtl="0" eaLnBrk="1" fontAlgn="base" latinLnBrk="0" hangingPunct="1">
              <a:lnSpc>
                <a:spcPct val="89000"/>
              </a:lnSpc>
              <a:spcBef>
                <a:spcPts val="40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Strategic Portfolios</a:t>
            </a:r>
          </a:p>
          <a:p>
            <a:pPr marL="346075" marR="0" lvl="1" indent="-115888" algn="l" defTabSz="685783" rtl="0" eaLnBrk="1" fontAlgn="base" latinLnBrk="0" hangingPunct="1">
              <a:lnSpc>
                <a:spcPct val="89000"/>
              </a:lnSpc>
              <a:spcBef>
                <a:spcPts val="100"/>
              </a:spcBef>
              <a:spcAft>
                <a:spcPct val="0"/>
              </a:spcAft>
              <a:buClrTx/>
              <a:buSzTx/>
              <a:buFont typeface="Wingdings" panose="05000000000000000000" pitchFamily="2" charset="2"/>
              <a:buChar char="§"/>
              <a:tabLst>
                <a:tab pos="57150" algn="l"/>
              </a:tabLst>
              <a:defRPr/>
            </a:pPr>
            <a:r>
              <a:rPr kumimoji="0" lang="en-US" sz="105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Defense modernization acceleration</a:t>
            </a:r>
          </a:p>
          <a:p>
            <a:pPr marL="115888" marR="0" lvl="0" indent="-115888" algn="l" defTabSz="685783" rtl="0" eaLnBrk="1" fontAlgn="base" latinLnBrk="0" hangingPunct="1">
              <a:lnSpc>
                <a:spcPct val="89000"/>
              </a:lnSpc>
              <a:spcBef>
                <a:spcPts val="40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Foundational Portfolios</a:t>
            </a:r>
          </a:p>
          <a:p>
            <a:pPr marL="346075" marR="0" lvl="1" indent="-115888" algn="l" defTabSz="685783" rtl="0" eaLnBrk="1" fontAlgn="base" latinLnBrk="0" hangingPunct="1">
              <a:lnSpc>
                <a:spcPct val="89000"/>
              </a:lnSpc>
              <a:spcBef>
                <a:spcPts val="100"/>
              </a:spcBef>
              <a:spcAft>
                <a:spcPct val="0"/>
              </a:spcAft>
              <a:buClrTx/>
              <a:buSzTx/>
              <a:buFont typeface="Wingdings" panose="05000000000000000000" pitchFamily="2" charset="2"/>
              <a:buChar char="§"/>
              <a:tabLst>
                <a:tab pos="57150" algn="l"/>
              </a:tabLst>
              <a:defRPr/>
            </a:pPr>
            <a:r>
              <a:rPr kumimoji="0" lang="en-US" sz="105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Enterprise-wide test capabilities</a:t>
            </a:r>
          </a:p>
          <a:p>
            <a:pPr marL="115888" marR="0" lvl="0" indent="-115888" algn="l" defTabSz="685783" rtl="0" eaLnBrk="1" fontAlgn="base" latinLnBrk="0" hangingPunct="1">
              <a:lnSpc>
                <a:spcPct val="89000"/>
              </a:lnSpc>
              <a:spcBef>
                <a:spcPts val="400"/>
              </a:spcBef>
              <a:spcAft>
                <a:spcPct val="0"/>
              </a:spcAft>
              <a:buClrTx/>
              <a:buSzTx/>
              <a:buFont typeface="Wingdings" panose="05000000000000000000" pitchFamily="2" charset="2"/>
              <a:buChar char="§"/>
              <a:tabLst/>
              <a:defRPr/>
            </a:pPr>
            <a:r>
              <a:rPr kumimoji="0" lang="en-US" sz="125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Resource Investment Roadmaps</a:t>
            </a:r>
          </a:p>
          <a:p>
            <a:pPr marL="115888" marR="0" lvl="0" indent="-115888" algn="l" defTabSz="685783" rtl="0" eaLnBrk="1" fontAlgn="base" latinLnBrk="0" hangingPunct="1">
              <a:lnSpc>
                <a:spcPct val="89000"/>
              </a:lnSpc>
              <a:spcBef>
                <a:spcPts val="400"/>
              </a:spcBef>
              <a:spcAft>
                <a:spcPct val="0"/>
              </a:spcAft>
              <a:buClrTx/>
              <a:buSzTx/>
              <a:buFont typeface="Wingdings" panose="05000000000000000000" pitchFamily="2" charset="2"/>
              <a:buChar char="§"/>
              <a:tabLst/>
              <a:defRPr/>
            </a:pPr>
            <a:r>
              <a:rPr kumimoji="0" lang="en-US" sz="125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DoD Modernization Test Schedule Deconfliction Clearinghouse</a:t>
            </a:r>
          </a:p>
        </p:txBody>
      </p:sp>
      <p:sp>
        <p:nvSpPr>
          <p:cNvPr id="22" name="Content Placeholder 1"/>
          <p:cNvSpPr txBox="1">
            <a:spLocks/>
          </p:cNvSpPr>
          <p:nvPr/>
        </p:nvSpPr>
        <p:spPr>
          <a:xfrm>
            <a:off x="6146504" y="3689384"/>
            <a:ext cx="2926080" cy="2834640"/>
          </a:xfrm>
          <a:prstGeom prst="rect">
            <a:avLst/>
          </a:prstGeom>
          <a:solidFill>
            <a:srgbClr val="D9FFD9"/>
          </a:solidFill>
          <a:ln>
            <a:solidFill>
              <a:schemeClr val="tx1"/>
            </a:solidFill>
          </a:ln>
        </p:spPr>
        <p:txBody>
          <a:bodyPr vert="horz" lIns="91440" tIns="91440" rIns="27432" bIns="9144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2">
                    <a:lumMod val="50000"/>
                  </a:schemeClr>
                </a:solidFill>
                <a:latin typeface="+mn-lt"/>
                <a:ea typeface="+mn-ea"/>
                <a:cs typeface="+mn-cs"/>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chemeClr val="tx2">
                    <a:lumMod val="75000"/>
                  </a:schemeClr>
                </a:solidFill>
                <a:latin typeface="+mn-lt"/>
                <a:ea typeface="+mn-ea"/>
                <a:cs typeface="+mn-cs"/>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chemeClr val="tx2">
                    <a:lumMod val="75000"/>
                  </a:schemeClr>
                </a:solidFill>
                <a:latin typeface="+mn-lt"/>
                <a:ea typeface="+mn-ea"/>
                <a:cs typeface="+mn-cs"/>
              </a:defRPr>
            </a:lvl3pPr>
            <a:lvl4pPr marL="1242982"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4pPr>
            <a:lvl5pPr marL="1585874" indent="-214308" algn="l" defTabSz="685783" rtl="0" eaLnBrk="1" latinLnBrk="0" hangingPunct="1">
              <a:lnSpc>
                <a:spcPct val="90000"/>
              </a:lnSpc>
              <a:spcBef>
                <a:spcPts val="375"/>
              </a:spcBef>
              <a:buFont typeface="Calibri" panose="020F0502020204030204" pitchFamily="34" charset="0"/>
              <a:buChar char="-"/>
              <a:defRPr sz="1350" kern="1200">
                <a:solidFill>
                  <a:schemeClr val="tx2">
                    <a:lumMod val="7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783" rtl="0" eaLnBrk="1" fontAlgn="auto" latinLnBrk="0" hangingPunct="1">
              <a:lnSpc>
                <a:spcPct val="85000"/>
              </a:lnSpc>
              <a:spcBef>
                <a:spcPts val="750"/>
              </a:spcBef>
              <a:spcAft>
                <a:spcPts val="100"/>
              </a:spcAft>
              <a:buClrTx/>
              <a:buSzPct val="100000"/>
              <a:buFont typeface="Arial" panose="020B0604020202020204" pitchFamily="34" charset="0"/>
              <a:buNone/>
              <a:tabLst/>
              <a:defRPr/>
            </a:pPr>
            <a: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Test Resource –</a:t>
            </a:r>
            <a:b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Investments (TR-I)</a:t>
            </a:r>
            <a:endParaRPr kumimoji="0" lang="en-US" sz="13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Technology Development</a:t>
            </a:r>
          </a:p>
          <a:p>
            <a:pPr marL="347472" marR="0" lvl="1" indent="-115888" algn="l" defTabSz="685783" rtl="0" eaLnBrk="1" fontAlgn="base" latinLnBrk="0" hangingPunct="1">
              <a:lnSpc>
                <a:spcPct val="84000"/>
              </a:lnSpc>
              <a:spcBef>
                <a:spcPts val="0"/>
              </a:spcBef>
              <a:spcAft>
                <a:spcPct val="0"/>
              </a:spcAft>
              <a:buClrTx/>
              <a:buSzTx/>
              <a:buFont typeface="Wingdings" panose="05000000000000000000" pitchFamily="2" charset="2"/>
              <a:buChar char="§"/>
              <a:tabLst>
                <a:tab pos="57150" algn="l"/>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&amp; Evaluation / Science &amp; Technology</a:t>
            </a: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Capability Development</a:t>
            </a:r>
          </a:p>
          <a:p>
            <a:pPr marL="347472" marR="0" lvl="1" indent="-115888" algn="l" defTabSz="685783" rtl="0" eaLnBrk="1" fontAlgn="base" latinLnBrk="0" hangingPunct="1">
              <a:lnSpc>
                <a:spcPct val="84000"/>
              </a:lnSpc>
              <a:spcBef>
                <a:spcPts val="0"/>
              </a:spcBef>
              <a:spcAft>
                <a:spcPct val="0"/>
              </a:spcAft>
              <a:buClrTx/>
              <a:buSzTx/>
              <a:buFont typeface="Wingdings" panose="05000000000000000000" pitchFamily="2" charset="2"/>
              <a:buChar char="§"/>
              <a:tabLst>
                <a:tab pos="57150" algn="l"/>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Central T&amp;E Investment Program (CTEIP)</a:t>
            </a: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tab pos="57150" algn="l"/>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Cyber Environments and Test Tools</a:t>
            </a:r>
          </a:p>
          <a:p>
            <a:pPr marL="347472" marR="0" lvl="1" indent="-115888" algn="l" defTabSz="685783" rtl="0" eaLnBrk="1" fontAlgn="base" latinLnBrk="0" hangingPunct="1">
              <a:lnSpc>
                <a:spcPct val="84000"/>
              </a:lnSpc>
              <a:spcBef>
                <a:spcPts val="0"/>
              </a:spcBef>
              <a:spcAft>
                <a:spcPct val="0"/>
              </a:spcAft>
              <a:buClrTx/>
              <a:buSzTx/>
              <a:buFont typeface="Wingdings" panose="05000000000000000000" pitchFamily="2" charset="2"/>
              <a:buChar char="§"/>
              <a:tabLst>
                <a:tab pos="57150" algn="l"/>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National Cyber Range Complex (NCRC)</a:t>
            </a: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Joint Mission Environ</a:t>
            </a:r>
            <a:r>
              <a:rPr kumimoji="0" lang="en-US" sz="9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Cap</a:t>
            </a:r>
            <a:r>
              <a:rPr kumimoji="0" lang="en-US" sz="9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(JMETC)</a:t>
            </a:r>
          </a:p>
          <a:p>
            <a:pPr marL="347472" marR="0" lvl="1" indent="-115888" algn="l" defTabSz="685783" rtl="0" eaLnBrk="1" fontAlgn="base" latinLnBrk="0" hangingPunct="1">
              <a:lnSpc>
                <a:spcPct val="84000"/>
              </a:lnSpc>
              <a:spcBef>
                <a:spcPts val="0"/>
              </a:spcBef>
              <a:spcAft>
                <a:spcPct val="0"/>
              </a:spcAft>
              <a:buClrTx/>
              <a:buSzTx/>
              <a:buFont typeface="Wingdings" panose="05000000000000000000" pitchFamily="2" charset="2"/>
              <a:buChar char="§"/>
              <a:tabLst>
                <a:tab pos="57150" algn="l"/>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JMETC Secret Network (JSN)</a:t>
            </a:r>
          </a:p>
          <a:p>
            <a:pPr marL="347472" marR="0" lvl="1" indent="-115888" algn="l" defTabSz="685783" rtl="0" eaLnBrk="1" fontAlgn="base" latinLnBrk="0" hangingPunct="1">
              <a:lnSpc>
                <a:spcPct val="84000"/>
              </a:lnSpc>
              <a:spcBef>
                <a:spcPts val="0"/>
              </a:spcBef>
              <a:spcAft>
                <a:spcPct val="0"/>
              </a:spcAft>
              <a:buClrTx/>
              <a:buSzTx/>
              <a:buFont typeface="Wingdings" panose="05000000000000000000" pitchFamily="2" charset="2"/>
              <a:buChar char="§"/>
              <a:tabLst>
                <a:tab pos="57150" algn="l"/>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JMETC MILS Network (JMN)</a:t>
            </a:r>
          </a:p>
          <a:p>
            <a:pPr marL="347472" marR="0" lvl="1" indent="-115888" algn="l" defTabSz="685783" rtl="0" eaLnBrk="1" fontAlgn="base" latinLnBrk="0" hangingPunct="1">
              <a:lnSpc>
                <a:spcPct val="84000"/>
              </a:lnSpc>
              <a:spcBef>
                <a:spcPts val="0"/>
              </a:spcBef>
              <a:spcAft>
                <a:spcPct val="0"/>
              </a:spcAft>
              <a:buClrTx/>
              <a:buSzTx/>
              <a:buFont typeface="Wingdings" panose="05000000000000000000" pitchFamily="2" charset="2"/>
              <a:buChar char="§"/>
              <a:tabLst>
                <a:tab pos="57150" algn="l"/>
              </a:tabLst>
              <a:defRPr/>
            </a:pPr>
            <a:r>
              <a:rPr kumimoji="0" lang="en-US" sz="10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Test &amp; Training Enabling Arch. (TENA)</a:t>
            </a: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tab pos="57150" algn="l"/>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Multi-Domain Operations Testing</a:t>
            </a: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Mission-level // Digital Engineering </a:t>
            </a: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Cloud T&amp;E Services // DevSecOps</a:t>
            </a:r>
          </a:p>
          <a:p>
            <a:pPr marL="115888" marR="0" lvl="0" indent="-115888" algn="l" defTabSz="685783" rtl="0" eaLnBrk="1" fontAlgn="base" latinLnBrk="0" hangingPunct="1">
              <a:lnSpc>
                <a:spcPct val="84000"/>
              </a:lnSpc>
              <a:spcBef>
                <a:spcPts val="3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44546A">
                    <a:lumMod val="50000"/>
                  </a:srgbClr>
                </a:solidFill>
                <a:effectLst/>
                <a:uLnTx/>
                <a:uFillTx/>
                <a:latin typeface="Arial" panose="020B0604020202020204" pitchFamily="34" charset="0"/>
                <a:ea typeface="+mn-ea"/>
                <a:cs typeface="Arial" panose="020B0604020202020204" pitchFamily="34" charset="0"/>
              </a:rPr>
              <a:t>Knowledge Management // Big Data</a:t>
            </a:r>
          </a:p>
        </p:txBody>
      </p:sp>
      <p:sp>
        <p:nvSpPr>
          <p:cNvPr id="23" name="Rectangle 22"/>
          <p:cNvSpPr/>
          <p:nvPr/>
        </p:nvSpPr>
        <p:spPr>
          <a:xfrm>
            <a:off x="152400" y="1674634"/>
            <a:ext cx="1143000" cy="685800"/>
          </a:xfrm>
          <a:prstGeom prst="rect">
            <a:avLst/>
          </a:prstGeom>
          <a:solidFill>
            <a:srgbClr val="DAD8D8"/>
          </a:solidFill>
          <a:ln w="28575"/>
          <a:effectLst/>
        </p:spPr>
        <p:style>
          <a:lnRef idx="1">
            <a:schemeClr val="dk1"/>
          </a:lnRef>
          <a:fillRef idx="2">
            <a:schemeClr val="dk1"/>
          </a:fillRef>
          <a:effectRef idx="1">
            <a:schemeClr val="dk1"/>
          </a:effectRef>
          <a:fontRef idx="minor">
            <a:schemeClr val="dk1"/>
          </a:fontRef>
        </p:style>
        <p:txBody>
          <a:bodyPr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DDR&amp;E (Research &amp; Technology)</a:t>
            </a:r>
          </a:p>
        </p:txBody>
      </p:sp>
      <p:sp>
        <p:nvSpPr>
          <p:cNvPr id="24" name="Rectangle 23"/>
          <p:cNvSpPr/>
          <p:nvPr/>
        </p:nvSpPr>
        <p:spPr>
          <a:xfrm>
            <a:off x="3200400" y="2565935"/>
            <a:ext cx="2743200" cy="640080"/>
          </a:xfrm>
          <a:prstGeom prst="rect">
            <a:avLst/>
          </a:prstGeom>
          <a:solidFill>
            <a:srgbClr val="FFB3B3"/>
          </a:solidFill>
          <a:ln w="28575"/>
          <a:effectLst/>
        </p:spPr>
        <p:style>
          <a:lnRef idx="1">
            <a:schemeClr val="dk1"/>
          </a:lnRef>
          <a:fillRef idx="2">
            <a:schemeClr val="dk1"/>
          </a:fillRef>
          <a:effectRef idx="1">
            <a:schemeClr val="dk1"/>
          </a:effectRef>
          <a:fontRef idx="minor">
            <a:schemeClr val="dk1"/>
          </a:fontRef>
        </p:style>
        <p:txBody>
          <a:bodyPr lIns="0" tIns="0" rIns="0" bIns="0" rtlCol="0" anchor="ctr" anchorCtr="1">
            <a:no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Principal Deputy Director</a:t>
            </a:r>
            <a:b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TRMC</a:t>
            </a:r>
          </a:p>
        </p:txBody>
      </p:sp>
      <p:sp>
        <p:nvSpPr>
          <p:cNvPr id="25" name="Rectangle 24"/>
          <p:cNvSpPr/>
          <p:nvPr/>
        </p:nvSpPr>
        <p:spPr>
          <a:xfrm>
            <a:off x="4069080" y="1674634"/>
            <a:ext cx="1243584" cy="685800"/>
          </a:xfrm>
          <a:prstGeom prst="rect">
            <a:avLst/>
          </a:prstGeom>
          <a:solidFill>
            <a:srgbClr val="FFB3B3"/>
          </a:solidFill>
          <a:ln w="28575"/>
          <a:effectLst/>
        </p:spPr>
        <p:style>
          <a:lnRef idx="1">
            <a:schemeClr val="dk1"/>
          </a:lnRef>
          <a:fillRef idx="2">
            <a:schemeClr val="dk1"/>
          </a:fillRef>
          <a:effectRef idx="1">
            <a:schemeClr val="dk1"/>
          </a:effectRef>
          <a:fontRef idx="minor">
            <a:schemeClr val="dk1"/>
          </a:fontRef>
        </p:style>
        <p:txBody>
          <a:bodyPr lIns="0" tIns="0" rIns="0" bIns="0" rtlCol="0" anchor="ctr" anchorCtr="1">
            <a:no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Director</a:t>
            </a:r>
            <a:b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TRMC</a:t>
            </a:r>
          </a:p>
        </p:txBody>
      </p:sp>
      <p:sp>
        <p:nvSpPr>
          <p:cNvPr id="29" name="Rectangle 28"/>
          <p:cNvSpPr/>
          <p:nvPr/>
        </p:nvSpPr>
        <p:spPr>
          <a:xfrm>
            <a:off x="2821211" y="1674634"/>
            <a:ext cx="1245123" cy="685800"/>
          </a:xfrm>
          <a:prstGeom prst="rect">
            <a:avLst/>
          </a:prstGeom>
          <a:solidFill>
            <a:srgbClr val="DAD8D8"/>
          </a:solidFill>
          <a:ln w="28575"/>
          <a:effectLst/>
        </p:spPr>
        <p:style>
          <a:lnRef idx="1">
            <a:schemeClr val="dk1"/>
          </a:lnRef>
          <a:fillRef idx="2">
            <a:schemeClr val="dk1"/>
          </a:fillRef>
          <a:effectRef idx="1">
            <a:schemeClr val="dk1"/>
          </a:effectRef>
          <a:fontRef idx="minor">
            <a:schemeClr val="dk1"/>
          </a:fontRef>
        </p:style>
        <p:txBody>
          <a:bodyPr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DDR&amp;E </a:t>
            </a:r>
            <a:r>
              <a:rPr kumimoji="0" lang="en-US"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(Advanced Capabilities)</a:t>
            </a:r>
          </a:p>
        </p:txBody>
      </p:sp>
      <p:sp>
        <p:nvSpPr>
          <p:cNvPr id="30" name="Rectangle 29"/>
          <p:cNvSpPr/>
          <p:nvPr/>
        </p:nvSpPr>
        <p:spPr>
          <a:xfrm>
            <a:off x="1465197" y="1674634"/>
            <a:ext cx="1186218" cy="685800"/>
          </a:xfrm>
          <a:prstGeom prst="rect">
            <a:avLst/>
          </a:prstGeom>
          <a:solidFill>
            <a:srgbClr val="DAD8D8"/>
          </a:solidFill>
          <a:ln w="28575"/>
          <a:effectLst/>
        </p:spPr>
        <p:style>
          <a:lnRef idx="1">
            <a:schemeClr val="dk1"/>
          </a:lnRef>
          <a:fillRef idx="2">
            <a:schemeClr val="dk1"/>
          </a:fillRef>
          <a:effectRef idx="1">
            <a:schemeClr val="dk1"/>
          </a:effectRef>
          <a:fontRef idx="minor">
            <a:schemeClr val="dk1"/>
          </a:fontRef>
        </p:style>
        <p:txBody>
          <a:bodyPr lIns="45720" r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DDR&amp;E </a:t>
            </a:r>
            <a:r>
              <a:rPr kumimoji="0" lang="en-US" sz="1152"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(Modernization)</a:t>
            </a:r>
          </a:p>
        </p:txBody>
      </p:sp>
      <p:cxnSp>
        <p:nvCxnSpPr>
          <p:cNvPr id="90" name="Straight Connector 89"/>
          <p:cNvCxnSpPr/>
          <p:nvPr/>
        </p:nvCxnSpPr>
        <p:spPr>
          <a:xfrm>
            <a:off x="4066334" y="1689791"/>
            <a:ext cx="0" cy="658368"/>
          </a:xfrm>
          <a:prstGeom prst="line">
            <a:avLst/>
          </a:prstGeom>
          <a:ln w="57150">
            <a:solidFill>
              <a:srgbClr val="DAD8D8"/>
            </a:solidFill>
            <a:prstDash val="solid"/>
          </a:ln>
          <a:effectLst/>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228600" y="964727"/>
            <a:ext cx="8686800" cy="347472"/>
          </a:xfrm>
          <a:prstGeom prst="rect">
            <a:avLst/>
          </a:prstGeom>
          <a:solidFill>
            <a:srgbClr val="DAD8D8"/>
          </a:solidFill>
          <a:ln w="28575"/>
          <a:effectLst/>
        </p:spPr>
        <p:style>
          <a:lnRef idx="1">
            <a:schemeClr val="dk1"/>
          </a:lnRef>
          <a:fillRef idx="2">
            <a:schemeClr val="dk1"/>
          </a:fillRef>
          <a:effectRef idx="1">
            <a:schemeClr val="dk1"/>
          </a:effectRef>
          <a:fontRef idx="minor">
            <a:schemeClr val="dk1"/>
          </a:fontRef>
        </p:style>
        <p:txBody>
          <a:bodyPr rtlCol="0" anchor="ctr">
            <a:noAutofit/>
          </a:bodyPr>
          <a:lstStyle/>
          <a:p>
            <a:pPr marL="0" marR="0" lvl="0" indent="0" algn="ctr" defTabSz="914400" rtl="0" eaLnBrk="1" fontAlgn="base"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 Secretary of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Defense for Research and Engineering (USD(R&amp;E))</a:t>
            </a:r>
          </a:p>
        </p:txBody>
      </p:sp>
      <p:cxnSp>
        <p:nvCxnSpPr>
          <p:cNvPr id="31" name="Straight Connector 30"/>
          <p:cNvCxnSpPr/>
          <p:nvPr/>
        </p:nvCxnSpPr>
        <p:spPr>
          <a:xfrm>
            <a:off x="4066334" y="1689791"/>
            <a:ext cx="0" cy="658368"/>
          </a:xfrm>
          <a:prstGeom prst="line">
            <a:avLst/>
          </a:prstGeom>
          <a:ln w="57150">
            <a:solidFill>
              <a:srgbClr val="FFB3B3"/>
            </a:solidFill>
            <a:prstDash val="sysDot"/>
          </a:ln>
          <a:effectLst/>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5569559" y="1689791"/>
            <a:ext cx="868680" cy="502920"/>
          </a:xfrm>
          <a:prstGeom prst="rect">
            <a:avLst/>
          </a:prstGeom>
          <a:solidFill>
            <a:schemeClr val="bg1">
              <a:lumMod val="65000"/>
            </a:schemeClr>
          </a:solidFill>
          <a:ln w="28575"/>
          <a:effectLst/>
        </p:spPr>
        <p:style>
          <a:lnRef idx="1">
            <a:schemeClr val="dk1"/>
          </a:lnRef>
          <a:fillRef idx="2">
            <a:schemeClr val="dk1"/>
          </a:fillRef>
          <a:effectRef idx="1">
            <a:schemeClr val="dk1"/>
          </a:effectRef>
          <a:fontRef idx="minor">
            <a:schemeClr val="dk1"/>
          </a:fontRef>
        </p:style>
        <p:txBody>
          <a:bodyPr lIns="45720" r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DARPA</a:t>
            </a:r>
          </a:p>
        </p:txBody>
      </p:sp>
      <p:sp>
        <p:nvSpPr>
          <p:cNvPr id="36" name="Rectangle 35"/>
          <p:cNvSpPr/>
          <p:nvPr/>
        </p:nvSpPr>
        <p:spPr>
          <a:xfrm>
            <a:off x="6591224" y="1689791"/>
            <a:ext cx="704088" cy="502920"/>
          </a:xfrm>
          <a:prstGeom prst="rect">
            <a:avLst/>
          </a:prstGeom>
          <a:solidFill>
            <a:schemeClr val="bg1">
              <a:lumMod val="65000"/>
            </a:schemeClr>
          </a:solidFill>
          <a:ln w="28575"/>
          <a:effectLst/>
        </p:spPr>
        <p:style>
          <a:lnRef idx="1">
            <a:schemeClr val="dk1"/>
          </a:lnRef>
          <a:fillRef idx="2">
            <a:schemeClr val="dk1"/>
          </a:fillRef>
          <a:effectRef idx="1">
            <a:schemeClr val="dk1"/>
          </a:effectRef>
          <a:fontRef idx="minor">
            <a:schemeClr val="dk1"/>
          </a:fontRef>
        </p:style>
        <p:txBody>
          <a:bodyPr lIns="45720" r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MDA</a:t>
            </a:r>
          </a:p>
        </p:txBody>
      </p:sp>
      <p:sp>
        <p:nvSpPr>
          <p:cNvPr id="37" name="Rectangle 36"/>
          <p:cNvSpPr/>
          <p:nvPr/>
        </p:nvSpPr>
        <p:spPr>
          <a:xfrm>
            <a:off x="7448297" y="1689791"/>
            <a:ext cx="704088" cy="502920"/>
          </a:xfrm>
          <a:prstGeom prst="rect">
            <a:avLst/>
          </a:prstGeom>
          <a:solidFill>
            <a:schemeClr val="bg1">
              <a:lumMod val="65000"/>
            </a:schemeClr>
          </a:solidFill>
          <a:ln w="28575"/>
          <a:effectLst/>
        </p:spPr>
        <p:style>
          <a:lnRef idx="1">
            <a:schemeClr val="dk1"/>
          </a:lnRef>
          <a:fillRef idx="2">
            <a:schemeClr val="dk1"/>
          </a:fillRef>
          <a:effectRef idx="1">
            <a:schemeClr val="dk1"/>
          </a:effectRef>
          <a:fontRef idx="minor">
            <a:schemeClr val="dk1"/>
          </a:fontRef>
        </p:style>
        <p:txBody>
          <a:bodyPr lIns="45720" r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SDA</a:t>
            </a:r>
          </a:p>
        </p:txBody>
      </p:sp>
      <p:sp>
        <p:nvSpPr>
          <p:cNvPr id="38" name="Rectangle 37"/>
          <p:cNvSpPr/>
          <p:nvPr/>
        </p:nvSpPr>
        <p:spPr>
          <a:xfrm>
            <a:off x="8305370" y="1689791"/>
            <a:ext cx="704088" cy="502920"/>
          </a:xfrm>
          <a:prstGeom prst="rect">
            <a:avLst/>
          </a:prstGeom>
          <a:solidFill>
            <a:schemeClr val="bg1">
              <a:lumMod val="65000"/>
            </a:schemeClr>
          </a:solidFill>
          <a:ln w="28575"/>
          <a:effectLst/>
        </p:spPr>
        <p:style>
          <a:lnRef idx="1">
            <a:schemeClr val="dk1"/>
          </a:lnRef>
          <a:fillRef idx="2">
            <a:schemeClr val="dk1"/>
          </a:fillRef>
          <a:effectRef idx="1">
            <a:schemeClr val="dk1"/>
          </a:effectRef>
          <a:fontRef idx="minor">
            <a:schemeClr val="dk1"/>
          </a:fontRef>
        </p:style>
        <p:txBody>
          <a:bodyPr lIns="45720" r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DIU</a:t>
            </a:r>
          </a:p>
        </p:txBody>
      </p:sp>
      <p:cxnSp>
        <p:nvCxnSpPr>
          <p:cNvPr id="53" name="Straight Connector 52"/>
          <p:cNvCxnSpPr/>
          <p:nvPr/>
        </p:nvCxnSpPr>
        <p:spPr>
          <a:xfrm flipH="1">
            <a:off x="3418014" y="1471997"/>
            <a:ext cx="1298448" cy="0"/>
          </a:xfrm>
          <a:prstGeom prst="line">
            <a:avLst/>
          </a:prstGeom>
          <a:ln w="57150">
            <a:solidFill>
              <a:schemeClr val="tx1"/>
            </a:solidFill>
          </a:ln>
          <a:effectLst/>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449632" y="1470968"/>
            <a:ext cx="124435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(dual-hatted)</a:t>
            </a:r>
          </a:p>
        </p:txBody>
      </p:sp>
      <p:sp>
        <p:nvSpPr>
          <p:cNvPr id="54" name="TextBox 53"/>
          <p:cNvSpPr txBox="1"/>
          <p:nvPr/>
        </p:nvSpPr>
        <p:spPr>
          <a:xfrm>
            <a:off x="5569560" y="2199202"/>
            <a:ext cx="3439898" cy="261610"/>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Other Major Organizations Reporting to USD(R&amp;E)</a:t>
            </a:r>
          </a:p>
        </p:txBody>
      </p:sp>
      <p:sp>
        <p:nvSpPr>
          <p:cNvPr id="80" name="Rectangle 79"/>
          <p:cNvSpPr/>
          <p:nvPr/>
        </p:nvSpPr>
        <p:spPr>
          <a:xfrm>
            <a:off x="1143000" y="3002280"/>
            <a:ext cx="1828800" cy="274320"/>
          </a:xfrm>
          <a:prstGeom prst="rect">
            <a:avLst/>
          </a:prstGeom>
          <a:solidFill>
            <a:srgbClr val="FFB3B3"/>
          </a:solid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1">
            <a:no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Chief Financial Officer</a:t>
            </a:r>
          </a:p>
        </p:txBody>
      </p:sp>
      <p:sp>
        <p:nvSpPr>
          <p:cNvPr id="81" name="Rectangle 80"/>
          <p:cNvSpPr/>
          <p:nvPr/>
        </p:nvSpPr>
        <p:spPr>
          <a:xfrm>
            <a:off x="1143000" y="2654042"/>
            <a:ext cx="1828800" cy="274320"/>
          </a:xfrm>
          <a:prstGeom prst="rect">
            <a:avLst/>
          </a:prstGeom>
          <a:solidFill>
            <a:srgbClr val="FFB3B3"/>
          </a:solidFill>
          <a:ln/>
          <a:effectLst/>
        </p:spPr>
        <p:style>
          <a:lnRef idx="1">
            <a:schemeClr val="dk1"/>
          </a:lnRef>
          <a:fillRef idx="2">
            <a:schemeClr val="dk1"/>
          </a:fillRef>
          <a:effectRef idx="1">
            <a:schemeClr val="dk1"/>
          </a:effectRef>
          <a:fontRef idx="minor">
            <a:schemeClr val="dk1"/>
          </a:fontRef>
        </p:style>
        <p:txBody>
          <a:bodyPr lIns="0" tIns="0" rIns="0" bIns="0" rtlCol="0" anchor="ctr" anchorCtr="1">
            <a:no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Chief Operating Officer</a:t>
            </a:r>
            <a:endParaRPr kumimoji="0" lang="en-US" sz="1100" b="0" i="1"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82" name="Rectangle 81"/>
          <p:cNvSpPr/>
          <p:nvPr/>
        </p:nvSpPr>
        <p:spPr>
          <a:xfrm>
            <a:off x="6172200" y="3002280"/>
            <a:ext cx="1828800" cy="274320"/>
          </a:xfrm>
          <a:prstGeom prst="rect">
            <a:avLst/>
          </a:prstGeom>
          <a:solidFill>
            <a:srgbClr val="FFB3B3"/>
          </a:solid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1">
            <a:no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Chief Data Officer (CDO)</a:t>
            </a:r>
          </a:p>
        </p:txBody>
      </p:sp>
      <p:sp>
        <p:nvSpPr>
          <p:cNvPr id="83" name="Rectangle 82"/>
          <p:cNvSpPr/>
          <p:nvPr/>
        </p:nvSpPr>
        <p:spPr>
          <a:xfrm>
            <a:off x="6172200" y="2654042"/>
            <a:ext cx="1828800" cy="274320"/>
          </a:xfrm>
          <a:prstGeom prst="rect">
            <a:avLst/>
          </a:prstGeom>
          <a:solidFill>
            <a:srgbClr val="FFB3B3"/>
          </a:solidFill>
          <a:ln/>
          <a:effectLst/>
        </p:spPr>
        <p:style>
          <a:lnRef idx="1">
            <a:schemeClr val="dk1"/>
          </a:lnRef>
          <a:fillRef idx="2">
            <a:schemeClr val="dk1"/>
          </a:fillRef>
          <a:effectRef idx="1">
            <a:schemeClr val="dk1"/>
          </a:effectRef>
          <a:fontRef idx="minor">
            <a:schemeClr val="dk1"/>
          </a:fontRef>
        </p:style>
        <p:txBody>
          <a:bodyPr lIns="0" tIns="0" rIns="0" bIns="0" rtlCol="0" anchor="ctr" anchorCtr="1">
            <a:no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CIO // Cyber Executive Agent</a:t>
            </a:r>
            <a:endParaRPr kumimoji="0" lang="en-US" sz="1000" b="0" i="1"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
        <p:nvSpPr>
          <p:cNvPr id="88" name="TextBox 87"/>
          <p:cNvSpPr txBox="1"/>
          <p:nvPr/>
        </p:nvSpPr>
        <p:spPr>
          <a:xfrm>
            <a:off x="4616450" y="2338229"/>
            <a:ext cx="876920" cy="246221"/>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Field Activity</a:t>
            </a:r>
          </a:p>
        </p:txBody>
      </p:sp>
      <p:cxnSp>
        <p:nvCxnSpPr>
          <p:cNvPr id="5" name="Straight Connector 4"/>
          <p:cNvCxnSpPr/>
          <p:nvPr/>
        </p:nvCxnSpPr>
        <p:spPr>
          <a:xfrm>
            <a:off x="3913934" y="1674634"/>
            <a:ext cx="304800" cy="0"/>
          </a:xfrm>
          <a:prstGeom prst="line">
            <a:avLst/>
          </a:prstGeom>
          <a:ln w="28575"/>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923927" y="6577417"/>
            <a:ext cx="7303872"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charset="0"/>
                <a:ea typeface="+mn-ea"/>
                <a:cs typeface="+mn-cs"/>
              </a:rPr>
              <a:t>DISTRIBUTION STATEMENT A. Approved for public release. Distribution is unlimited.</a:t>
            </a:r>
          </a:p>
        </p:txBody>
      </p:sp>
      <p:sp>
        <p:nvSpPr>
          <p:cNvPr id="57" name="TextBox 56"/>
          <p:cNvSpPr txBox="1"/>
          <p:nvPr/>
        </p:nvSpPr>
        <p:spPr>
          <a:xfrm>
            <a:off x="923859" y="-4724"/>
            <a:ext cx="7303872"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95000"/>
                  </a:prstClr>
                </a:solidFill>
                <a:effectLst/>
                <a:uLnTx/>
                <a:uFillTx/>
                <a:latin typeface="Arial" charset="0"/>
                <a:ea typeface="+mn-ea"/>
                <a:cs typeface="+mn-cs"/>
              </a:rPr>
              <a:t>DISTRIBUTION </a:t>
            </a:r>
            <a:r>
              <a:rPr kumimoji="0" lang="en-US" sz="1100" b="1" i="0" u="none" strike="noStrike" kern="1200" cap="none" spc="0" normalizeH="0" baseline="0" noProof="0" dirty="0">
                <a:ln>
                  <a:noFill/>
                </a:ln>
                <a:solidFill>
                  <a:prstClr val="white"/>
                </a:solidFill>
                <a:effectLst/>
                <a:uLnTx/>
                <a:uFillTx/>
                <a:latin typeface="Arial" charset="0"/>
                <a:ea typeface="+mn-ea"/>
                <a:cs typeface="+mn-cs"/>
              </a:rPr>
              <a:t>STATEMENT</a:t>
            </a:r>
            <a:r>
              <a:rPr kumimoji="0" lang="en-US" sz="1100" b="1" i="0" u="none" strike="noStrike" kern="1200" cap="none" spc="0" normalizeH="0" baseline="0" noProof="0" dirty="0">
                <a:ln>
                  <a:noFill/>
                </a:ln>
                <a:solidFill>
                  <a:prstClr val="white">
                    <a:lumMod val="95000"/>
                  </a:prstClr>
                </a:solidFill>
                <a:effectLst/>
                <a:uLnTx/>
                <a:uFillTx/>
                <a:latin typeface="Arial" charset="0"/>
                <a:ea typeface="+mn-ea"/>
                <a:cs typeface="+mn-cs"/>
              </a:rPr>
              <a:t> A. Approved for public release. Distribution is unlimited.</a:t>
            </a:r>
          </a:p>
        </p:txBody>
      </p:sp>
    </p:spTree>
    <p:extLst>
      <p:ext uri="{BB962C8B-B14F-4D97-AF65-F5344CB8AC3E}">
        <p14:creationId xmlns:p14="http://schemas.microsoft.com/office/powerpoint/2010/main" val="10565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0D7BF5D-D4F1-0544-B7B4-03F61A1470EB}"/>
              </a:ext>
            </a:extLst>
          </p:cNvPr>
          <p:cNvSpPr>
            <a:spLocks noGrp="1"/>
          </p:cNvSpPr>
          <p:nvPr/>
        </p:nvSpPr>
        <p:spPr>
          <a:xfrm>
            <a:off x="914400" y="132924"/>
            <a:ext cx="7315200" cy="6047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3200" b="1" i="0" u="none" strike="noStrike" kern="1200" cap="none" spc="-4"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TRMC Investment Portfolios</a:t>
            </a:r>
          </a:p>
        </p:txBody>
      </p:sp>
      <p:sp>
        <p:nvSpPr>
          <p:cNvPr id="12" name="Rectangle 11"/>
          <p:cNvSpPr/>
          <p:nvPr/>
        </p:nvSpPr>
        <p:spPr>
          <a:xfrm>
            <a:off x="4784823" y="1059796"/>
            <a:ext cx="4276983" cy="5427632"/>
          </a:xfrm>
          <a:prstGeom prst="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p:cNvGrpSpPr/>
          <p:nvPr/>
        </p:nvGrpSpPr>
        <p:grpSpPr>
          <a:xfrm>
            <a:off x="234950" y="1036792"/>
            <a:ext cx="4240198" cy="1947708"/>
            <a:chOff x="234950" y="1036792"/>
            <a:chExt cx="4240198" cy="1947708"/>
          </a:xfrm>
        </p:grpSpPr>
        <p:sp>
          <p:nvSpPr>
            <p:cNvPr id="9" name="Rectangle 8"/>
            <p:cNvSpPr/>
            <p:nvPr/>
          </p:nvSpPr>
          <p:spPr>
            <a:xfrm>
              <a:off x="234950" y="1036792"/>
              <a:ext cx="4171950" cy="194770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2"/>
            <a:stretch>
              <a:fillRect/>
            </a:stretch>
          </p:blipFill>
          <p:spPr>
            <a:xfrm>
              <a:off x="317632" y="1491159"/>
              <a:ext cx="4157516" cy="1337886"/>
            </a:xfrm>
            <a:prstGeom prst="rect">
              <a:avLst/>
            </a:prstGeom>
          </p:spPr>
        </p:pic>
        <p:sp>
          <p:nvSpPr>
            <p:cNvPr id="4" name="TextBox 3"/>
            <p:cNvSpPr txBox="1"/>
            <p:nvPr/>
          </p:nvSpPr>
          <p:spPr>
            <a:xfrm>
              <a:off x="234950" y="1041798"/>
              <a:ext cx="391636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charset="0"/>
                  <a:ea typeface="+mn-ea"/>
                  <a:cs typeface="+mn-cs"/>
                </a:rPr>
                <a:t>Legacy Investment Structure</a:t>
              </a:r>
            </a:p>
          </p:txBody>
        </p:sp>
      </p:grpSp>
      <p:sp>
        <p:nvSpPr>
          <p:cNvPr id="11" name="Right Arrow 10"/>
          <p:cNvSpPr/>
          <p:nvPr/>
        </p:nvSpPr>
        <p:spPr>
          <a:xfrm>
            <a:off x="4176402" y="1667664"/>
            <a:ext cx="1254435" cy="1039356"/>
          </a:xfrm>
          <a:prstGeom prst="rightArrow">
            <a:avLst>
              <a:gd name="adj1" fmla="val 51760"/>
              <a:gd name="adj2" fmla="val 50000"/>
            </a:avLst>
          </a:prstGeom>
          <a:gradFill flip="none" rotWithShape="1">
            <a:gsLst>
              <a:gs pos="0">
                <a:srgbClr val="7575FF"/>
              </a:gs>
              <a:gs pos="70000">
                <a:srgbClr val="CCCCFF"/>
              </a:gs>
              <a:gs pos="100000">
                <a:srgbClr val="2D2DB9">
                  <a:tint val="15000"/>
                  <a:satMod val="350000"/>
                </a:srgbClr>
              </a:gs>
            </a:gsLst>
            <a:lin ang="10800000" scaled="1"/>
            <a:tileRect/>
          </a:gradFill>
          <a:ln w="19050" cap="flat" cmpd="sng" algn="ctr">
            <a:solidFill>
              <a:srgbClr val="2D2DB9">
                <a:shade val="95000"/>
                <a:satMod val="105000"/>
              </a:srgbClr>
            </a:solidFill>
            <a:prstDash val="solid"/>
          </a:ln>
          <a:effectLst>
            <a:outerShdw blurRad="50800" dist="50800" dir="2700000" algn="tl" rotWithShape="0">
              <a:prstClr val="black">
                <a:alpha val="40000"/>
              </a:prstClr>
            </a:outerShdw>
          </a:effec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13" name="AutoShape 4"/>
          <p:cNvSpPr>
            <a:spLocks noChangeArrowheads="1"/>
          </p:cNvSpPr>
          <p:nvPr/>
        </p:nvSpPr>
        <p:spPr bwMode="auto">
          <a:xfrm>
            <a:off x="144378" y="3149591"/>
            <a:ext cx="3969775" cy="579750"/>
          </a:xfrm>
          <a:prstGeom prst="roundRect">
            <a:avLst>
              <a:gd name="adj" fmla="val 16667"/>
            </a:avLst>
          </a:prstGeom>
          <a:gradFill rotWithShape="1">
            <a:gsLst>
              <a:gs pos="0">
                <a:srgbClr val="3333CC">
                  <a:lumMod val="40000"/>
                  <a:lumOff val="60000"/>
                </a:srgbClr>
              </a:gs>
              <a:gs pos="100000">
                <a:srgbClr val="E7E7FF"/>
              </a:gs>
            </a:gsLst>
            <a:lin ang="18900000" scaled="1"/>
          </a:gradFill>
          <a:ln w="19050" cap="rnd">
            <a:solidFill>
              <a:srgbClr val="000000"/>
            </a:solidFill>
            <a:round/>
            <a:headEnd type="none" w="sm" len="sm"/>
            <a:tailEnd type="none" w="sm" len="sm"/>
          </a:ln>
          <a:effectLst>
            <a:outerShdw dist="53882" dir="2700000" algn="ctr" rotWithShape="0">
              <a:srgbClr val="000000"/>
            </a:outerShdw>
          </a:effectLst>
        </p:spPr>
        <p:txBody>
          <a:bodyPr wrap="square" lIns="45720" tIns="45720" rIns="45720" bIns="45720" anchor="ctr" anchorCtr="1">
            <a:noAutofit/>
          </a:body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US" sz="1800" b="1" i="0" u="none" strike="noStrike" kern="0" cap="none" spc="0" normalizeH="0" baseline="0" noProof="0" dirty="0">
                <a:ln>
                  <a:noFill/>
                </a:ln>
                <a:solidFill>
                  <a:srgbClr val="000066"/>
                </a:solidFill>
                <a:effectLst/>
                <a:uLnTx/>
                <a:uFillTx/>
                <a:latin typeface="Arial"/>
                <a:ea typeface="+mn-ea"/>
                <a:cs typeface="+mn-cs"/>
              </a:rPr>
              <a:t>Strategic Portfolios cover </a:t>
            </a:r>
            <a:r>
              <a:rPr kumimoji="0" lang="en-US" sz="1800" b="1" i="0" u="sng" strike="noStrike" kern="0" cap="none" spc="0" normalizeH="0" baseline="0" noProof="0" dirty="0">
                <a:ln>
                  <a:noFill/>
                </a:ln>
                <a:solidFill>
                  <a:srgbClr val="000066"/>
                </a:solidFill>
                <a:effectLst/>
                <a:uLnTx/>
                <a:uFillTx/>
                <a:latin typeface="Arial"/>
                <a:ea typeface="+mn-ea"/>
                <a:cs typeface="+mn-cs"/>
              </a:rPr>
              <a:t>both</a:t>
            </a:r>
            <a:r>
              <a:rPr kumimoji="0" lang="en-US" sz="1800" b="1" i="0" u="none" strike="noStrike" kern="0" cap="none" spc="0" normalizeH="0" baseline="0" noProof="0" dirty="0">
                <a:ln>
                  <a:noFill/>
                </a:ln>
                <a:solidFill>
                  <a:srgbClr val="000066"/>
                </a:solidFill>
                <a:effectLst/>
                <a:uLnTx/>
                <a:uFillTx/>
                <a:latin typeface="Arial"/>
                <a:ea typeface="+mn-ea"/>
                <a:cs typeface="+mn-cs"/>
              </a:rPr>
              <a:t> Offensive &amp; Defensive</a:t>
            </a:r>
          </a:p>
        </p:txBody>
      </p:sp>
      <p:sp>
        <p:nvSpPr>
          <p:cNvPr id="14" name="AutoShape 4"/>
          <p:cNvSpPr>
            <a:spLocks noChangeArrowheads="1"/>
          </p:cNvSpPr>
          <p:nvPr/>
        </p:nvSpPr>
        <p:spPr bwMode="auto">
          <a:xfrm>
            <a:off x="789272" y="5545903"/>
            <a:ext cx="3840035" cy="1036599"/>
          </a:xfrm>
          <a:prstGeom prst="roundRect">
            <a:avLst>
              <a:gd name="adj" fmla="val 16667"/>
            </a:avLst>
          </a:prstGeom>
          <a:gradFill rotWithShape="1">
            <a:gsLst>
              <a:gs pos="0">
                <a:srgbClr val="3333CC">
                  <a:lumMod val="40000"/>
                  <a:lumOff val="60000"/>
                </a:srgbClr>
              </a:gs>
              <a:gs pos="100000">
                <a:srgbClr val="E7E7FF"/>
              </a:gs>
            </a:gsLst>
            <a:lin ang="18900000" scaled="1"/>
          </a:gradFill>
          <a:ln w="19050" cap="rnd">
            <a:solidFill>
              <a:srgbClr val="000000"/>
            </a:solidFill>
            <a:round/>
            <a:headEnd type="none" w="sm" len="sm"/>
            <a:tailEnd type="none" w="sm" len="sm"/>
          </a:ln>
          <a:effectLst>
            <a:outerShdw dist="53882" dir="2700000" algn="ctr" rotWithShape="0">
              <a:srgbClr val="000000"/>
            </a:outerShdw>
          </a:effectLst>
        </p:spPr>
        <p:txBody>
          <a:bodyPr wrap="square" lIns="45720" tIns="45720" rIns="45720" bIns="45720" anchor="ctr" anchorCtr="1">
            <a:noAutofit/>
          </a:body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US" sz="1600" b="1" i="0" u="none" strike="noStrike" kern="0" cap="none" spc="0" normalizeH="0" baseline="0" noProof="0" dirty="0">
                <a:ln>
                  <a:noFill/>
                </a:ln>
                <a:solidFill>
                  <a:srgbClr val="000066"/>
                </a:solidFill>
                <a:effectLst/>
                <a:uLnTx/>
                <a:uFillTx/>
                <a:latin typeface="Arial"/>
                <a:ea typeface="+mn-ea"/>
                <a:cs typeface="+mn-cs"/>
              </a:rPr>
              <a:t>Portfolios consist of investments across all test resource categories (M&amp;S, Test Facilities, HWIL, SIL,</a:t>
            </a:r>
            <a:br>
              <a:rPr kumimoji="0" lang="en-US" sz="1600" b="1" i="0" u="none" strike="noStrike" kern="0" cap="none" spc="0" normalizeH="0" baseline="0" noProof="0" dirty="0">
                <a:ln>
                  <a:noFill/>
                </a:ln>
                <a:solidFill>
                  <a:srgbClr val="000066"/>
                </a:solidFill>
                <a:effectLst/>
                <a:uLnTx/>
                <a:uFillTx/>
                <a:latin typeface="Arial"/>
                <a:ea typeface="+mn-ea"/>
                <a:cs typeface="+mn-cs"/>
              </a:rPr>
            </a:br>
            <a:r>
              <a:rPr kumimoji="0" lang="en-US" sz="1600" b="1" i="0" u="none" strike="noStrike" kern="0" cap="none" spc="0" normalizeH="0" baseline="0" noProof="0" dirty="0">
                <a:ln>
                  <a:noFill/>
                </a:ln>
                <a:solidFill>
                  <a:srgbClr val="000066"/>
                </a:solidFill>
                <a:effectLst/>
                <a:uLnTx/>
                <a:uFillTx/>
                <a:latin typeface="Arial"/>
                <a:ea typeface="+mn-ea"/>
                <a:cs typeface="+mn-cs"/>
              </a:rPr>
              <a:t>Test Ranges, Workforce, etc.)</a:t>
            </a:r>
          </a:p>
        </p:txBody>
      </p:sp>
      <p:sp>
        <p:nvSpPr>
          <p:cNvPr id="15" name="AutoShape 4"/>
          <p:cNvSpPr>
            <a:spLocks noChangeArrowheads="1"/>
          </p:cNvSpPr>
          <p:nvPr/>
        </p:nvSpPr>
        <p:spPr bwMode="auto">
          <a:xfrm>
            <a:off x="341725" y="3871163"/>
            <a:ext cx="3922268" cy="845072"/>
          </a:xfrm>
          <a:prstGeom prst="roundRect">
            <a:avLst>
              <a:gd name="adj" fmla="val 16667"/>
            </a:avLst>
          </a:prstGeom>
          <a:gradFill rotWithShape="1">
            <a:gsLst>
              <a:gs pos="0">
                <a:srgbClr val="3333CC">
                  <a:lumMod val="40000"/>
                  <a:lumOff val="60000"/>
                </a:srgbClr>
              </a:gs>
              <a:gs pos="100000">
                <a:srgbClr val="E7E7FF"/>
              </a:gs>
            </a:gsLst>
            <a:lin ang="18900000" scaled="1"/>
          </a:gradFill>
          <a:ln w="19050" cap="rnd">
            <a:solidFill>
              <a:srgbClr val="000000"/>
            </a:solidFill>
            <a:round/>
            <a:headEnd type="none" w="sm" len="sm"/>
            <a:tailEnd type="none" w="sm" len="sm"/>
          </a:ln>
          <a:effectLst>
            <a:outerShdw dist="53882" dir="2700000" algn="ctr" rotWithShape="0">
              <a:srgbClr val="000000"/>
            </a:outerShdw>
          </a:effectLst>
        </p:spPr>
        <p:txBody>
          <a:bodyPr wrap="square" lIns="45720" tIns="45720" rIns="45720" bIns="45720" anchor="ctr" anchorCtr="1">
            <a:noAutofit/>
          </a:body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US" sz="1600" b="1" i="0" u="none" strike="noStrike" kern="0" cap="none" spc="0" normalizeH="0" baseline="0" noProof="0" dirty="0">
                <a:ln>
                  <a:noFill/>
                </a:ln>
                <a:solidFill>
                  <a:srgbClr val="000066"/>
                </a:solidFill>
                <a:effectLst/>
                <a:uLnTx/>
                <a:uFillTx/>
                <a:latin typeface="Arial"/>
                <a:ea typeface="+mn-ea"/>
                <a:cs typeface="+mn-cs"/>
              </a:rPr>
              <a:t>Portfolios support testing across all paths of the acquisition framework</a:t>
            </a:r>
            <a:br>
              <a:rPr kumimoji="0" lang="en-US" sz="1600" b="1" i="0" u="none" strike="noStrike" kern="0" cap="none" spc="0" normalizeH="0" baseline="0" noProof="0" dirty="0">
                <a:ln>
                  <a:noFill/>
                </a:ln>
                <a:solidFill>
                  <a:srgbClr val="000066"/>
                </a:solidFill>
                <a:effectLst/>
                <a:uLnTx/>
                <a:uFillTx/>
                <a:latin typeface="Arial"/>
                <a:ea typeface="+mn-ea"/>
                <a:cs typeface="+mn-cs"/>
              </a:rPr>
            </a:br>
            <a:r>
              <a:rPr kumimoji="0" lang="en-US" sz="1600" b="1" i="0" u="none" strike="noStrike" kern="0" cap="none" spc="0" normalizeH="0" baseline="0" noProof="0" dirty="0">
                <a:ln>
                  <a:noFill/>
                </a:ln>
                <a:solidFill>
                  <a:srgbClr val="000066"/>
                </a:solidFill>
                <a:effectLst/>
                <a:uLnTx/>
                <a:uFillTx/>
                <a:latin typeface="Arial"/>
                <a:ea typeface="+mn-ea"/>
                <a:cs typeface="+mn-cs"/>
              </a:rPr>
              <a:t>(Major Capability, MTA, Software, etc.)</a:t>
            </a:r>
          </a:p>
        </p:txBody>
      </p:sp>
      <p:sp>
        <p:nvSpPr>
          <p:cNvPr id="16" name="AutoShape 4"/>
          <p:cNvSpPr>
            <a:spLocks noChangeArrowheads="1"/>
          </p:cNvSpPr>
          <p:nvPr/>
        </p:nvSpPr>
        <p:spPr bwMode="auto">
          <a:xfrm>
            <a:off x="619162" y="4858057"/>
            <a:ext cx="3817491" cy="546025"/>
          </a:xfrm>
          <a:prstGeom prst="roundRect">
            <a:avLst>
              <a:gd name="adj" fmla="val 16667"/>
            </a:avLst>
          </a:prstGeom>
          <a:gradFill rotWithShape="1">
            <a:gsLst>
              <a:gs pos="0">
                <a:srgbClr val="3333CC">
                  <a:lumMod val="40000"/>
                  <a:lumOff val="60000"/>
                </a:srgbClr>
              </a:gs>
              <a:gs pos="100000">
                <a:srgbClr val="E7E7FF"/>
              </a:gs>
            </a:gsLst>
            <a:lin ang="18900000" scaled="1"/>
          </a:gradFill>
          <a:ln w="19050" cap="rnd">
            <a:solidFill>
              <a:srgbClr val="000000"/>
            </a:solidFill>
            <a:round/>
            <a:headEnd type="none" w="sm" len="sm"/>
            <a:tailEnd type="none" w="sm" len="sm"/>
          </a:ln>
          <a:effectLst>
            <a:outerShdw dist="53882" dir="2700000" algn="ctr" rotWithShape="0">
              <a:srgbClr val="000000"/>
            </a:outerShdw>
          </a:effectLst>
        </p:spPr>
        <p:txBody>
          <a:bodyPr wrap="square" lIns="45720" tIns="45720" rIns="45720" bIns="45720" anchor="ctr" anchorCtr="1">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0" cap="none" spc="0" normalizeH="0" baseline="0" noProof="0" dirty="0">
                <a:ln>
                  <a:noFill/>
                </a:ln>
                <a:solidFill>
                  <a:srgbClr val="000066"/>
                </a:solidFill>
                <a:effectLst/>
                <a:uLnTx/>
                <a:uFillTx/>
                <a:latin typeface="Arial"/>
                <a:ea typeface="+mn-ea"/>
                <a:cs typeface="+mn-cs"/>
              </a:rPr>
              <a:t>Portfolios support all types of testing</a:t>
            </a:r>
            <a:br>
              <a:rPr kumimoji="0" lang="en-US" sz="1600" b="1" i="0" u="none" strike="noStrike" kern="0" cap="none" spc="0" normalizeH="0" baseline="0" noProof="0" dirty="0">
                <a:ln>
                  <a:noFill/>
                </a:ln>
                <a:solidFill>
                  <a:srgbClr val="000066"/>
                </a:solidFill>
                <a:effectLst/>
                <a:uLnTx/>
                <a:uFillTx/>
                <a:latin typeface="Arial"/>
                <a:ea typeface="+mn-ea"/>
                <a:cs typeface="+mn-cs"/>
              </a:rPr>
            </a:br>
            <a:r>
              <a:rPr kumimoji="0" lang="en-US" sz="1600" b="1" i="0" u="none" strike="noStrike" kern="0" cap="none" spc="0" normalizeH="0" baseline="0" noProof="0" dirty="0">
                <a:ln>
                  <a:noFill/>
                </a:ln>
                <a:solidFill>
                  <a:srgbClr val="000066"/>
                </a:solidFill>
                <a:effectLst/>
                <a:uLnTx/>
                <a:uFillTx/>
                <a:latin typeface="Arial"/>
                <a:ea typeface="+mn-ea"/>
                <a:cs typeface="+mn-cs"/>
              </a:rPr>
              <a:t>(Demos, Experiments, DT, OT, etc.) </a:t>
            </a:r>
          </a:p>
        </p:txBody>
      </p:sp>
      <p:sp>
        <p:nvSpPr>
          <p:cNvPr id="19" name="TextBox 18"/>
          <p:cNvSpPr txBox="1"/>
          <p:nvPr/>
        </p:nvSpPr>
        <p:spPr>
          <a:xfrm>
            <a:off x="4894131" y="1092284"/>
            <a:ext cx="3871573"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Portfolio Investment Structure</a:t>
            </a:r>
          </a:p>
        </p:txBody>
      </p:sp>
      <p:sp>
        <p:nvSpPr>
          <p:cNvPr id="23" name="Content Placeholder 1"/>
          <p:cNvSpPr txBox="1">
            <a:spLocks/>
          </p:cNvSpPr>
          <p:nvPr/>
        </p:nvSpPr>
        <p:spPr>
          <a:xfrm>
            <a:off x="5430838" y="1491159"/>
            <a:ext cx="3713162" cy="4942790"/>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00060" indent="-257168" algn="l" defTabSz="685783" rtl="0" eaLnBrk="1" latinLnBrk="0" hangingPunct="1">
              <a:lnSpc>
                <a:spcPct val="90000"/>
              </a:lnSpc>
              <a:spcBef>
                <a:spcPts val="375"/>
              </a:spcBef>
              <a:buFont typeface="Calibri" panose="020F0502020204030204" pitchFamily="34" charset="0"/>
              <a:buChar char="-"/>
              <a:defRPr sz="1800" kern="1200">
                <a:solidFill>
                  <a:srgbClr val="000066"/>
                </a:solidFill>
                <a:latin typeface="Arial" panose="020B0604020202020204" pitchFamily="34" charset="0"/>
                <a:ea typeface="+mn-ea"/>
                <a:cs typeface="Arial" panose="020B0604020202020204" pitchFamily="34" charset="0"/>
              </a:defRPr>
            </a:lvl2pPr>
            <a:lvl3pPr marL="942952" indent="-257168" algn="l" defTabSz="685783" rtl="0" eaLnBrk="1" latinLnBrk="0" hangingPunct="1">
              <a:lnSpc>
                <a:spcPct val="90000"/>
              </a:lnSpc>
              <a:spcBef>
                <a:spcPts val="375"/>
              </a:spcBef>
              <a:buFont typeface="Calibri" panose="020F0502020204030204" pitchFamily="34" charset="0"/>
              <a:buChar char="-"/>
              <a:defRPr sz="1500" kern="1200">
                <a:solidFill>
                  <a:srgbClr val="000066"/>
                </a:solidFill>
                <a:latin typeface="Arial" panose="020B0604020202020204" pitchFamily="34" charset="0"/>
                <a:ea typeface="+mn-ea"/>
                <a:cs typeface="Arial" panose="020B0604020202020204" pitchFamily="34" charset="0"/>
              </a:defRPr>
            </a:lvl3pPr>
            <a:lvl4pPr marL="1242982"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4pPr>
            <a:lvl5pPr marL="1585874" indent="-214308" algn="l" defTabSz="685783" rtl="0" eaLnBrk="1" latinLnBrk="0" hangingPunct="1">
              <a:lnSpc>
                <a:spcPct val="90000"/>
              </a:lnSpc>
              <a:spcBef>
                <a:spcPts val="375"/>
              </a:spcBef>
              <a:buFont typeface="Calibri" panose="020F0502020204030204" pitchFamily="34" charset="0"/>
              <a:buChar char="-"/>
              <a:defRPr sz="1200" kern="1200">
                <a:solidFill>
                  <a:srgbClr val="000066"/>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9863" marR="0" lvl="0" indent="-169863" algn="l" defTabSz="685783" rtl="0" eaLnBrk="1" fontAlgn="auto" latinLnBrk="0" hangingPunct="1">
              <a:lnSpc>
                <a:spcPct val="85000"/>
              </a:lnSpc>
              <a:spcBef>
                <a:spcPts val="750"/>
              </a:spcBef>
              <a:spcAft>
                <a:spcPts val="100"/>
              </a:spcAft>
              <a:buClrTx/>
              <a:buSzPct val="100000"/>
              <a:buFont typeface="Arial" panose="020B0604020202020204" pitchFamily="34" charset="0"/>
              <a:buChar char="•"/>
              <a:tabLst/>
              <a:defRPr/>
            </a:pPr>
            <a:r>
              <a:rPr kumimoji="0" lang="en-US" sz="20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Strategic Portfolios</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Hypersonics</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Directed Energy</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Cyber</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Nuclear</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Electronic Warfare</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Space</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Autonomous Systems</a:t>
            </a:r>
            <a:b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(and Artificial Intelligence)</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Multi-Domain Integration</a:t>
            </a:r>
          </a:p>
          <a:p>
            <a:pPr marL="169863" marR="0" lvl="0" indent="-169863" algn="l" defTabSz="685783" rtl="0" eaLnBrk="1" fontAlgn="auto" latinLnBrk="0" hangingPunct="1">
              <a:lnSpc>
                <a:spcPct val="85000"/>
              </a:lnSpc>
              <a:spcBef>
                <a:spcPts val="1200"/>
              </a:spcBef>
              <a:spcAft>
                <a:spcPts val="100"/>
              </a:spcAft>
              <a:buClrTx/>
              <a:buSzPct val="100000"/>
              <a:buFont typeface="Arial" panose="020B0604020202020204" pitchFamily="34" charset="0"/>
              <a:buChar char="•"/>
              <a:tabLst/>
              <a:defRPr/>
            </a:pPr>
            <a:r>
              <a:rPr kumimoji="0" lang="en-US" sz="20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Foundational Portfolios</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Common Range Instrumentation</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Target/Threat Systems</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Knowledge Management</a:t>
            </a:r>
            <a:b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(and Big Data Analytics)</a:t>
            </a:r>
          </a:p>
          <a:p>
            <a:pPr marL="169863" marR="0" lvl="1" indent="-169863" algn="l" defTabSz="685783" rtl="0" eaLnBrk="1" fontAlgn="auto" latinLnBrk="0" hangingPunct="1">
              <a:lnSpc>
                <a:spcPct val="85000"/>
              </a:lnSpc>
              <a:spcBef>
                <a:spcPts val="1200"/>
              </a:spcBef>
              <a:spcAft>
                <a:spcPts val="100"/>
              </a:spcAft>
              <a:buClr>
                <a:srgbClr val="002060"/>
              </a:buClr>
              <a:buSzPct val="100000"/>
              <a:buFont typeface="Arial" panose="020B0604020202020204" pitchFamily="34" charset="0"/>
              <a:buChar char="•"/>
              <a:tabLst/>
              <a:defRPr/>
            </a:pPr>
            <a:r>
              <a:rPr kumimoji="0" lang="en-US" sz="20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Major Projects</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Joint Improvement Modernization Projects</a:t>
            </a:r>
          </a:p>
          <a:p>
            <a:pPr marL="461963" marR="0" lvl="1" indent="-171450" algn="l" defTabSz="685783" rtl="0" eaLnBrk="1" fontAlgn="auto" latinLnBrk="0" hangingPunct="1">
              <a:lnSpc>
                <a:spcPct val="85000"/>
              </a:lnSpc>
              <a:spcBef>
                <a:spcPts val="375"/>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Quick Reaction Test Capability Projects</a:t>
            </a:r>
          </a:p>
        </p:txBody>
      </p:sp>
      <p:sp>
        <p:nvSpPr>
          <p:cNvPr id="17"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5DF160-2252-4507-9087-606C83CDB7D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923927" y="6577417"/>
            <a:ext cx="7303872"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charset="0"/>
                <a:ea typeface="+mn-ea"/>
                <a:cs typeface="+mn-cs"/>
              </a:rPr>
              <a:t>DISTRIBUTION STATEMENT A. Approved for public release. Distribution is unlimited.</a:t>
            </a:r>
          </a:p>
        </p:txBody>
      </p:sp>
      <p:sp>
        <p:nvSpPr>
          <p:cNvPr id="22" name="TextBox 21"/>
          <p:cNvSpPr txBox="1"/>
          <p:nvPr/>
        </p:nvSpPr>
        <p:spPr>
          <a:xfrm>
            <a:off x="923859" y="4901"/>
            <a:ext cx="7303872"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charset="0"/>
                <a:ea typeface="+mn-ea"/>
                <a:cs typeface="+mn-cs"/>
              </a:rPr>
              <a:t>DISTRIBUTION STATEMENT A. Approved for public release. Distribution is unlimited.</a:t>
            </a:r>
          </a:p>
        </p:txBody>
      </p:sp>
    </p:spTree>
    <p:extLst>
      <p:ext uri="{BB962C8B-B14F-4D97-AF65-F5344CB8AC3E}">
        <p14:creationId xmlns:p14="http://schemas.microsoft.com/office/powerpoint/2010/main" val="342535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Project Connect 1105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D(R&amp;E)">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2_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Blank Presentation">
  <a:themeElements>
    <a:clrScheme name="2_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2_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MC 202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 R-E Master Slide Template 4-3 191105 [Read-Only]" id="{5D773480-0AD7-44ED-A072-709491276CCB}" vid="{5FA7101E-6D7A-40BD-BCE7-3134E401ACBE}"/>
    </a:ext>
  </a:extLst>
</a:theme>
</file>

<file path=ppt/theme/theme6.xml><?xml version="1.0" encoding="utf-8"?>
<a:theme xmlns:a="http://schemas.openxmlformats.org/drawingml/2006/main" name="TRMC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D(R&amp;E)">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D R-E Master Slide Template 4-3 191105 [Read-Only]" id="{5D773480-0AD7-44ED-A072-709491276CCB}" vid="{5FA7101E-6D7A-40BD-BCE7-3134E401ACBE}"/>
    </a:ext>
  </a:extLst>
</a:theme>
</file>

<file path=ppt/theme/theme8.xml><?xml version="1.0" encoding="utf-8"?>
<a:theme xmlns:a="http://schemas.openxmlformats.org/drawingml/2006/main" name="2_TE_ST 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4055BE"/>
      </a:hlink>
      <a:folHlink>
        <a:srgbClr val="CECECE"/>
      </a:folHlink>
    </a:clrScheme>
    <a:fontScheme name="TE_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_S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_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_S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_S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_S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_S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_S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35696</TotalTime>
  <Words>657</Words>
  <Application>Microsoft Macintosh PowerPoint</Application>
  <PresentationFormat>On-screen Show (4:3)</PresentationFormat>
  <Paragraphs>110</Paragraphs>
  <Slides>4</Slides>
  <Notes>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vt:i4>
      </vt:variant>
    </vt:vector>
  </HeadingPairs>
  <TitlesOfParts>
    <vt:vector size="21" baseType="lpstr">
      <vt:lpstr>Arial</vt:lpstr>
      <vt:lpstr>Calibri</vt:lpstr>
      <vt:lpstr>Franklin Gothic Book</vt:lpstr>
      <vt:lpstr>Franklin Gothic Medium</vt:lpstr>
      <vt:lpstr>Franklin Gothic Medium Cond</vt:lpstr>
      <vt:lpstr>Times New Roman</vt:lpstr>
      <vt:lpstr>Wingdings</vt:lpstr>
      <vt:lpstr>4_Project Connect 110510</vt:lpstr>
      <vt:lpstr>2_Blank Presentation</vt:lpstr>
      <vt:lpstr>20_Blank Presentation</vt:lpstr>
      <vt:lpstr>6_Blank Presentation</vt:lpstr>
      <vt:lpstr>TRMC 2021</vt:lpstr>
      <vt:lpstr>TRMC Master</vt:lpstr>
      <vt:lpstr>3_Office Theme</vt:lpstr>
      <vt:lpstr>2_TE_ST Template</vt:lpstr>
      <vt:lpstr>3_Custom Design</vt:lpstr>
      <vt:lpstr>6_Default Design</vt:lpstr>
      <vt:lpstr>George Rumford Director, TRMC (Acting) Principal Deputy Director, TRMC</vt:lpstr>
      <vt:lpstr>PowerPoint Presentation</vt:lpstr>
      <vt:lpstr>TRMC Organization</vt:lpstr>
      <vt:lpstr>PowerPoint Presentation</vt:lpstr>
    </vt:vector>
  </TitlesOfParts>
  <Company>OSD-CIO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Power, John W CTR OSD ATL TRMC</dc:creator>
  <cp:lastModifiedBy>Lena Moran</cp:lastModifiedBy>
  <cp:revision>1885</cp:revision>
  <cp:lastPrinted>2021-04-29T04:54:28Z</cp:lastPrinted>
  <dcterms:created xsi:type="dcterms:W3CDTF">2012-08-30T15:37:36Z</dcterms:created>
  <dcterms:modified xsi:type="dcterms:W3CDTF">2021-07-29T01:39:56Z</dcterms:modified>
</cp:coreProperties>
</file>