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06" r:id="rId1"/>
    <p:sldMasterId id="2147484569" r:id="rId2"/>
    <p:sldMasterId id="2147484602" r:id="rId3"/>
  </p:sldMasterIdLst>
  <p:notesMasterIdLst>
    <p:notesMasterId r:id="rId20"/>
  </p:notesMasterIdLst>
  <p:sldIdLst>
    <p:sldId id="2075" r:id="rId4"/>
    <p:sldId id="2076" r:id="rId5"/>
    <p:sldId id="2077" r:id="rId6"/>
    <p:sldId id="2078" r:id="rId7"/>
    <p:sldId id="2079" r:id="rId8"/>
    <p:sldId id="2074" r:id="rId9"/>
    <p:sldId id="2081" r:id="rId10"/>
    <p:sldId id="2082" r:id="rId11"/>
    <p:sldId id="2083" r:id="rId12"/>
    <p:sldId id="2076136586" r:id="rId13"/>
    <p:sldId id="2076136587" r:id="rId14"/>
    <p:sldId id="2076136588" r:id="rId15"/>
    <p:sldId id="2085" r:id="rId16"/>
    <p:sldId id="2087" r:id="rId17"/>
    <p:sldId id="2089" r:id="rId18"/>
    <p:sldId id="2088" r:id="rId19"/>
  </p:sldIdLst>
  <p:sldSz cx="9144000" cy="5143500" type="screen16x9"/>
  <p:notesSz cx="7315200" cy="9601200"/>
  <p:defaultText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BB01ED-489F-4B05-B5A2-8374C4E7A8ED}" v="71" dt="2021-09-08T09:54:16.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141" autoAdjust="0"/>
  </p:normalViewPr>
  <p:slideViewPr>
    <p:cSldViewPr snapToGrid="0">
      <p:cViewPr varScale="1">
        <p:scale>
          <a:sx n="164" d="100"/>
          <a:sy n="164" d="100"/>
        </p:scale>
        <p:origin x="504" y="1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150"/>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606FBB7-5DD1-4B95-9003-DE99743145F6}" type="datetimeFigureOut">
              <a:rPr lang="en-150" smtClean="0"/>
              <a:t>9/10/21</a:t>
            </a:fld>
            <a:endParaRPr lang="en-15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150"/>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150"/>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150"/>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33236263-0FC3-4EDA-A580-B3D2D2C2C28D}" type="slidenum">
              <a:rPr lang="en-150" smtClean="0"/>
              <a:t>‹#›</a:t>
            </a:fld>
            <a:endParaRPr lang="en-150"/>
          </a:p>
        </p:txBody>
      </p:sp>
    </p:spTree>
    <p:extLst>
      <p:ext uri="{BB962C8B-B14F-4D97-AF65-F5344CB8AC3E}">
        <p14:creationId xmlns:p14="http://schemas.microsoft.com/office/powerpoint/2010/main" val="408820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for connectivity</a:t>
            </a:r>
            <a:endParaRPr lang="en-150" dirty="0"/>
          </a:p>
        </p:txBody>
      </p:sp>
      <p:sp>
        <p:nvSpPr>
          <p:cNvPr id="4" name="Slide Number Placeholder 3"/>
          <p:cNvSpPr>
            <a:spLocks noGrp="1"/>
          </p:cNvSpPr>
          <p:nvPr>
            <p:ph type="sldNum" sz="quarter" idx="5"/>
          </p:nvPr>
        </p:nvSpPr>
        <p:spPr/>
        <p:txBody>
          <a:bodyPr/>
          <a:lstStyle/>
          <a:p>
            <a:fld id="{33236263-0FC3-4EDA-A580-B3D2D2C2C28D}" type="slidenum">
              <a:rPr lang="en-150" smtClean="0"/>
              <a:t>10</a:t>
            </a:fld>
            <a:endParaRPr lang="en-150"/>
          </a:p>
        </p:txBody>
      </p:sp>
    </p:spTree>
    <p:extLst>
      <p:ext uri="{BB962C8B-B14F-4D97-AF65-F5344CB8AC3E}">
        <p14:creationId xmlns:p14="http://schemas.microsoft.com/office/powerpoint/2010/main" val="234261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Designed for connectivity</a:t>
            </a:r>
            <a:endParaRPr lang="en-150" dirty="0"/>
          </a:p>
        </p:txBody>
      </p:sp>
      <p:sp>
        <p:nvSpPr>
          <p:cNvPr id="4" name="Slide Number Placeholder 3"/>
          <p:cNvSpPr>
            <a:spLocks noGrp="1"/>
          </p:cNvSpPr>
          <p:nvPr>
            <p:ph type="sldNum" sz="quarter" idx="5"/>
          </p:nvPr>
        </p:nvSpPr>
        <p:spPr/>
        <p:txBody>
          <a:bodyPr/>
          <a:lstStyle/>
          <a:p>
            <a:fld id="{33236263-0FC3-4EDA-A580-B3D2D2C2C28D}" type="slidenum">
              <a:rPr lang="en-150" smtClean="0"/>
              <a:t>11</a:t>
            </a:fld>
            <a:endParaRPr lang="en-150"/>
          </a:p>
        </p:txBody>
      </p:sp>
    </p:spTree>
    <p:extLst>
      <p:ext uri="{BB962C8B-B14F-4D97-AF65-F5344CB8AC3E}">
        <p14:creationId xmlns:p14="http://schemas.microsoft.com/office/powerpoint/2010/main" val="2086137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150" dirty="0"/>
          </a:p>
        </p:txBody>
      </p:sp>
      <p:sp>
        <p:nvSpPr>
          <p:cNvPr id="4" name="Slide Number Placeholder 3"/>
          <p:cNvSpPr>
            <a:spLocks noGrp="1"/>
          </p:cNvSpPr>
          <p:nvPr>
            <p:ph type="sldNum" sz="quarter" idx="5"/>
          </p:nvPr>
        </p:nvSpPr>
        <p:spPr/>
        <p:txBody>
          <a:bodyPr/>
          <a:lstStyle/>
          <a:p>
            <a:fld id="{33236263-0FC3-4EDA-A580-B3D2D2C2C28D}" type="slidenum">
              <a:rPr lang="en-150" smtClean="0"/>
              <a:t>12</a:t>
            </a:fld>
            <a:endParaRPr lang="en-150"/>
          </a:p>
        </p:txBody>
      </p:sp>
    </p:spTree>
    <p:extLst>
      <p:ext uri="{BB962C8B-B14F-4D97-AF65-F5344CB8AC3E}">
        <p14:creationId xmlns:p14="http://schemas.microsoft.com/office/powerpoint/2010/main" val="22530517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3.emf"/></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rgbClr val="00B777"/>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69" y="3422512"/>
            <a:ext cx="6362693"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69" y="3757999"/>
            <a:ext cx="6362693"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Tree>
    <p:extLst>
      <p:ext uri="{BB962C8B-B14F-4D97-AF65-F5344CB8AC3E}">
        <p14:creationId xmlns:p14="http://schemas.microsoft.com/office/powerpoint/2010/main" val="381766094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yout 1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DF124D-66C2-8241-BF1E-3A8BFC624C38}"/>
              </a:ext>
            </a:extLst>
          </p:cNvPr>
          <p:cNvSpPr/>
          <p:nvPr/>
        </p:nvSpPr>
        <p:spPr>
          <a:xfrm>
            <a:off x="0" y="-1"/>
            <a:ext cx="9143999" cy="5143501"/>
          </a:xfrm>
          <a:prstGeom prst="rect">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9" name="Text Placeholder 2">
            <a:extLst>
              <a:ext uri="{FF2B5EF4-FFF2-40B4-BE49-F238E27FC236}">
                <a16:creationId xmlns:a16="http://schemas.microsoft.com/office/drawing/2014/main" id="{CDC304C6-F2A3-FE4C-917C-4F654B14133B}"/>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F3AD1011-073C-FC42-BB61-FFB3D9FD2DD4}"/>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Rectangle 13">
            <a:extLst>
              <a:ext uri="{FF2B5EF4-FFF2-40B4-BE49-F238E27FC236}">
                <a16:creationId xmlns:a16="http://schemas.microsoft.com/office/drawing/2014/main" id="{1FBF0E51-B095-2946-B9F9-6CC3B19EDC21}"/>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35050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ayout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66952" y="1278431"/>
            <a:ext cx="7430923"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8" name="Picture 17">
            <a:extLst>
              <a:ext uri="{FF2B5EF4-FFF2-40B4-BE49-F238E27FC236}">
                <a16:creationId xmlns:a16="http://schemas.microsoft.com/office/drawing/2014/main" id="{37473A60-D842-8041-AF7F-FBA6485D4A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5" name="Image">
            <a:extLst>
              <a:ext uri="{FF2B5EF4-FFF2-40B4-BE49-F238E27FC236}">
                <a16:creationId xmlns:a16="http://schemas.microsoft.com/office/drawing/2014/main" id="{B810EAB7-1B73-774A-98B9-52A96B505D3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1" name="Rectangle 10">
            <a:extLst>
              <a:ext uri="{FF2B5EF4-FFF2-40B4-BE49-F238E27FC236}">
                <a16:creationId xmlns:a16="http://schemas.microsoft.com/office/drawing/2014/main" id="{990A3163-457C-A44B-983A-F5976641164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4" name="Title 1">
            <a:extLst>
              <a:ext uri="{FF2B5EF4-FFF2-40B4-BE49-F238E27FC236}">
                <a16:creationId xmlns:a16="http://schemas.microsoft.com/office/drawing/2014/main" id="{3012EB55-CAF1-B745-A8B8-69DBAEF78A1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cxnSp>
        <p:nvCxnSpPr>
          <p:cNvPr id="15" name="Straight Connector 14">
            <a:extLst>
              <a:ext uri="{FF2B5EF4-FFF2-40B4-BE49-F238E27FC236}">
                <a16:creationId xmlns:a16="http://schemas.microsoft.com/office/drawing/2014/main" id="{8D94132C-DA23-CF48-915B-BF200FBE561B}"/>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48102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yout 2b">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503010"/>
            <a:ext cx="3502163"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4" name="Text Placeholder 2">
            <a:extLst>
              <a:ext uri="{FF2B5EF4-FFF2-40B4-BE49-F238E27FC236}">
                <a16:creationId xmlns:a16="http://schemas.microsoft.com/office/drawing/2014/main" id="{28B9D991-92B2-7541-A773-34C69566F23E}"/>
              </a:ext>
            </a:extLst>
          </p:cNvPr>
          <p:cNvSpPr>
            <a:spLocks noGrp="1"/>
          </p:cNvSpPr>
          <p:nvPr>
            <p:ph type="body" sz="quarter" idx="17" hasCustomPrompt="1"/>
          </p:nvPr>
        </p:nvSpPr>
        <p:spPr>
          <a:xfrm>
            <a:off x="4923155" y="1515954"/>
            <a:ext cx="3474720"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2" name="Title 1">
            <a:extLst>
              <a:ext uri="{FF2B5EF4-FFF2-40B4-BE49-F238E27FC236}">
                <a16:creationId xmlns:a16="http://schemas.microsoft.com/office/drawing/2014/main" id="{D619FD15-00EC-4C49-B5E5-7ABDD257312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0" name="Text Placeholder 2">
            <a:extLst>
              <a:ext uri="{FF2B5EF4-FFF2-40B4-BE49-F238E27FC236}">
                <a16:creationId xmlns:a16="http://schemas.microsoft.com/office/drawing/2014/main" id="{85570E35-6FDD-4348-9FB0-B5B48333E504}"/>
              </a:ext>
            </a:extLst>
          </p:cNvPr>
          <p:cNvSpPr>
            <a:spLocks noGrp="1"/>
          </p:cNvSpPr>
          <p:nvPr>
            <p:ph type="body" sz="quarter" idx="18" hasCustomPrompt="1"/>
          </p:nvPr>
        </p:nvSpPr>
        <p:spPr>
          <a:xfrm>
            <a:off x="966952" y="340219"/>
            <a:ext cx="7425822"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1" name="Picture 10">
            <a:extLst>
              <a:ext uri="{FF2B5EF4-FFF2-40B4-BE49-F238E27FC236}">
                <a16:creationId xmlns:a16="http://schemas.microsoft.com/office/drawing/2014/main" id="{94272C15-2307-0E49-A587-65D3C4160B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5" name="Image">
            <a:extLst>
              <a:ext uri="{FF2B5EF4-FFF2-40B4-BE49-F238E27FC236}">
                <a16:creationId xmlns:a16="http://schemas.microsoft.com/office/drawing/2014/main" id="{D3477284-2357-F24F-971B-02159D02882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8" name="Straight Connector 17">
            <a:extLst>
              <a:ext uri="{FF2B5EF4-FFF2-40B4-BE49-F238E27FC236}">
                <a16:creationId xmlns:a16="http://schemas.microsoft.com/office/drawing/2014/main" id="{D880943D-BC1C-B847-9569-C2B8AA454C59}"/>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E1B9BBB9-BB6E-EA4A-91BA-515E8808FE4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2481332647"/>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yout one column image 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72E2B3-9BF0-1042-A313-B9BB422E1A91}"/>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736899" y="1231201"/>
            <a:ext cx="615944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738488" y="711561"/>
            <a:ext cx="61536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36898" y="1856140"/>
            <a:ext cx="6161037"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31" name="Picture 30">
            <a:extLst>
              <a:ext uri="{FF2B5EF4-FFF2-40B4-BE49-F238E27FC236}">
                <a16:creationId xmlns:a16="http://schemas.microsoft.com/office/drawing/2014/main" id="{1B716C47-908D-D74F-B6CA-344420A58AD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32" name="Image">
            <a:extLst>
              <a:ext uri="{FF2B5EF4-FFF2-40B4-BE49-F238E27FC236}">
                <a16:creationId xmlns:a16="http://schemas.microsoft.com/office/drawing/2014/main" id="{A0349B96-D354-2E42-9CA0-0C84AB238E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0" name="Straight Connector 9">
            <a:extLst>
              <a:ext uri="{FF2B5EF4-FFF2-40B4-BE49-F238E27FC236}">
                <a16:creationId xmlns:a16="http://schemas.microsoft.com/office/drawing/2014/main" id="{3105BDF0-C47A-644A-9BB3-D80DDDA7AB11}"/>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1FD11567-DD40-5840-B632-1C6307D58DD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254416247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yout one column image b">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25091" y="1506507"/>
            <a:ext cx="6167046"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6" name="Rectangle 15">
            <a:extLst>
              <a:ext uri="{FF2B5EF4-FFF2-40B4-BE49-F238E27FC236}">
                <a16:creationId xmlns:a16="http://schemas.microsoft.com/office/drawing/2014/main" id="{B6FC48D4-4D70-7549-A6A0-74D47EA8F98F}"/>
              </a:ext>
            </a:extLst>
          </p:cNvPr>
          <p:cNvSpPr/>
          <p:nvPr/>
        </p:nvSpPr>
        <p:spPr>
          <a:xfrm>
            <a:off x="2033587" y="4660752"/>
            <a:ext cx="490537" cy="276999"/>
          </a:xfrm>
          <a:prstGeom prst="rect">
            <a:avLst/>
          </a:prstGeom>
        </p:spPr>
        <p:txBody>
          <a:bodyPr wrap="none" lIns="0" tIns="0" rIns="0" bIns="0" anchor="b">
            <a:noAutofit/>
          </a:bodyPr>
          <a:lstStyle/>
          <a:p>
            <a:pPr lvl="0"/>
            <a:r>
              <a:rPr lang="en-US" sz="1000" spc="-20" baseline="0" dirty="0"/>
              <a:t>ni.com</a:t>
            </a:r>
          </a:p>
        </p:txBody>
      </p:sp>
      <p:sp>
        <p:nvSpPr>
          <p:cNvPr id="26" name="Text Placeholder 2">
            <a:extLst>
              <a:ext uri="{FF2B5EF4-FFF2-40B4-BE49-F238E27FC236}">
                <a16:creationId xmlns:a16="http://schemas.microsoft.com/office/drawing/2014/main" id="{F4EDBC35-5703-ED48-A5D1-6FEB9AEA986D}"/>
              </a:ext>
            </a:extLst>
          </p:cNvPr>
          <p:cNvSpPr>
            <a:spLocks noGrp="1"/>
          </p:cNvSpPr>
          <p:nvPr>
            <p:ph type="body" sz="quarter" idx="17" hasCustomPrompt="1"/>
          </p:nvPr>
        </p:nvSpPr>
        <p:spPr>
          <a:xfrm>
            <a:off x="2738489" y="340219"/>
            <a:ext cx="5659386" cy="1538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2" name="Image" descr="Image">
            <a:extLst>
              <a:ext uri="{FF2B5EF4-FFF2-40B4-BE49-F238E27FC236}">
                <a16:creationId xmlns:a16="http://schemas.microsoft.com/office/drawing/2014/main" id="{1445D0A4-2B94-C04A-B04A-9932C5E619B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25650" y="252729"/>
            <a:ext cx="254000" cy="169312"/>
          </a:xfrm>
          <a:prstGeom prst="rect">
            <a:avLst/>
          </a:prstGeom>
          <a:ln w="12700">
            <a:miter lim="400000"/>
          </a:ln>
        </p:spPr>
      </p:pic>
      <p:sp>
        <p:nvSpPr>
          <p:cNvPr id="19" name="Picture Placeholder 3">
            <a:extLst>
              <a:ext uri="{FF2B5EF4-FFF2-40B4-BE49-F238E27FC236}">
                <a16:creationId xmlns:a16="http://schemas.microsoft.com/office/drawing/2014/main" id="{1FE6EF93-46C8-6A42-97B8-BE70A204E629}"/>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0" name="Title Placeholder 1">
            <a:extLst>
              <a:ext uri="{FF2B5EF4-FFF2-40B4-BE49-F238E27FC236}">
                <a16:creationId xmlns:a16="http://schemas.microsoft.com/office/drawing/2014/main" id="{3B079713-D13B-DB4D-A0A3-4B69555ACFA7}"/>
              </a:ext>
            </a:extLst>
          </p:cNvPr>
          <p:cNvSpPr>
            <a:spLocks noGrp="1"/>
          </p:cNvSpPr>
          <p:nvPr>
            <p:ph type="title" hasCustomPrompt="1"/>
          </p:nvPr>
        </p:nvSpPr>
        <p:spPr>
          <a:xfrm>
            <a:off x="2738489" y="711561"/>
            <a:ext cx="6151512"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pic>
        <p:nvPicPr>
          <p:cNvPr id="23" name="Picture 22">
            <a:extLst>
              <a:ext uri="{FF2B5EF4-FFF2-40B4-BE49-F238E27FC236}">
                <a16:creationId xmlns:a16="http://schemas.microsoft.com/office/drawing/2014/main" id="{18FAB066-B8F6-DD4C-823D-95ADE8C5DE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24" name="Image">
            <a:extLst>
              <a:ext uri="{FF2B5EF4-FFF2-40B4-BE49-F238E27FC236}">
                <a16:creationId xmlns:a16="http://schemas.microsoft.com/office/drawing/2014/main" id="{7FB7B301-4A9A-314A-BBF5-D6A2979196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3" name="Straight Connector 12">
            <a:extLst>
              <a:ext uri="{FF2B5EF4-FFF2-40B4-BE49-F238E27FC236}">
                <a16:creationId xmlns:a16="http://schemas.microsoft.com/office/drawing/2014/main" id="{4A2FBDDF-A14B-BF45-B2E0-D8A4671E5CBF}"/>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25FDCA2B-60DA-4949-A417-120A7E39D605}"/>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257262225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yout two column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495297" y="1231201"/>
            <a:ext cx="4401050"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750" y="18561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6" name="Picture 15">
            <a:extLst>
              <a:ext uri="{FF2B5EF4-FFF2-40B4-BE49-F238E27FC236}">
                <a16:creationId xmlns:a16="http://schemas.microsoft.com/office/drawing/2014/main" id="{89B0B760-6A25-6A48-BBB2-1773C040F9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7" name="Image">
            <a:extLst>
              <a:ext uri="{FF2B5EF4-FFF2-40B4-BE49-F238E27FC236}">
                <a16:creationId xmlns:a16="http://schemas.microsoft.com/office/drawing/2014/main" id="{456291A7-B6F5-E24B-838D-1A2D7953B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16006D29-95ED-4C42-8356-98F21AE383A0}"/>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ED787143-B02B-2146-AE4A-B771C891E23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4176703157"/>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yout two column image b">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297" y="15025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5" name="Picture 14">
            <a:extLst>
              <a:ext uri="{FF2B5EF4-FFF2-40B4-BE49-F238E27FC236}">
                <a16:creationId xmlns:a16="http://schemas.microsoft.com/office/drawing/2014/main" id="{20229DA8-0F6C-BB4E-B391-BB921034B50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6" name="Image">
            <a:extLst>
              <a:ext uri="{FF2B5EF4-FFF2-40B4-BE49-F238E27FC236}">
                <a16:creationId xmlns:a16="http://schemas.microsoft.com/office/drawing/2014/main" id="{4A1E96AB-85B9-524C-AFCB-34983C4BCD1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Text Placeholder 2">
            <a:extLst>
              <a:ext uri="{FF2B5EF4-FFF2-40B4-BE49-F238E27FC236}">
                <a16:creationId xmlns:a16="http://schemas.microsoft.com/office/drawing/2014/main" id="{C137542F-7CFD-7D46-923C-FBFA81939E27}"/>
              </a:ext>
            </a:extLst>
          </p:cNvPr>
          <p:cNvSpPr>
            <a:spLocks noGrp="1"/>
          </p:cNvSpPr>
          <p:nvPr>
            <p:ph type="body" sz="quarter" idx="18" hasCustomPrompt="1"/>
          </p:nvPr>
        </p:nvSpPr>
        <p:spPr>
          <a:xfrm>
            <a:off x="4495298" y="340219"/>
            <a:ext cx="3902578"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2" name="Straight Connector 11">
            <a:extLst>
              <a:ext uri="{FF2B5EF4-FFF2-40B4-BE49-F238E27FC236}">
                <a16:creationId xmlns:a16="http://schemas.microsoft.com/office/drawing/2014/main" id="{B56C6164-0C4F-BE45-A870-E93D69E7144E}"/>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85AE6FDA-4B6A-C84A-B72E-E9DB4B5E5DFE}"/>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82347613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Layout three column image a">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6858BE9B-51E6-F84A-9648-A13FF30C5464}"/>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959888" y="1231201"/>
            <a:ext cx="262622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961477" y="711561"/>
            <a:ext cx="2626227"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0799" y="1856140"/>
            <a:ext cx="262690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3" name="Picture 12">
            <a:extLst>
              <a:ext uri="{FF2B5EF4-FFF2-40B4-BE49-F238E27FC236}">
                <a16:creationId xmlns:a16="http://schemas.microsoft.com/office/drawing/2014/main" id="{11FAA1E8-554F-0944-8425-FFBCE31826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5" name="Image">
            <a:extLst>
              <a:ext uri="{FF2B5EF4-FFF2-40B4-BE49-F238E27FC236}">
                <a16:creationId xmlns:a16="http://schemas.microsoft.com/office/drawing/2014/main" id="{C4A3EE5B-D545-6548-BB26-FBD79FED1C0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7" name="Straight Connector 16">
            <a:extLst>
              <a:ext uri="{FF2B5EF4-FFF2-40B4-BE49-F238E27FC236}">
                <a16:creationId xmlns:a16="http://schemas.microsoft.com/office/drawing/2014/main" id="{207C9DD0-FCE3-5447-B6FD-C2061D4D7543}"/>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8" name="Rectangle 17">
            <a:extLst>
              <a:ext uri="{FF2B5EF4-FFF2-40B4-BE49-F238E27FC236}">
                <a16:creationId xmlns:a16="http://schemas.microsoft.com/office/drawing/2014/main" id="{AC01DBA1-E3BD-F846-A1B2-F4B1020066A2}"/>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281865747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Layout three column image b">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3D3A975-61A8-EC4B-8011-05DB72584B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1477" y="1498582"/>
            <a:ext cx="258729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1" name="Image">
            <a:extLst>
              <a:ext uri="{FF2B5EF4-FFF2-40B4-BE49-F238E27FC236}">
                <a16:creationId xmlns:a16="http://schemas.microsoft.com/office/drawing/2014/main" id="{923B94DB-01B6-3041-B7E4-04333DA22DE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Picture Placeholder 12">
            <a:extLst>
              <a:ext uri="{FF2B5EF4-FFF2-40B4-BE49-F238E27FC236}">
                <a16:creationId xmlns:a16="http://schemas.microsoft.com/office/drawing/2014/main" id="{131E5258-E0D8-1547-A5C1-F359267CCE96}"/>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15" name="Title Placeholder 1">
            <a:extLst>
              <a:ext uri="{FF2B5EF4-FFF2-40B4-BE49-F238E27FC236}">
                <a16:creationId xmlns:a16="http://schemas.microsoft.com/office/drawing/2014/main" id="{0B53735B-7F31-A344-8B99-EEA0E20E1216}"/>
              </a:ext>
            </a:extLst>
          </p:cNvPr>
          <p:cNvSpPr>
            <a:spLocks noGrp="1"/>
          </p:cNvSpPr>
          <p:nvPr>
            <p:ph type="title" hasCustomPrompt="1"/>
          </p:nvPr>
        </p:nvSpPr>
        <p:spPr>
          <a:xfrm>
            <a:off x="961477" y="711561"/>
            <a:ext cx="2587295"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0" name="Text Placeholder 2">
            <a:extLst>
              <a:ext uri="{FF2B5EF4-FFF2-40B4-BE49-F238E27FC236}">
                <a16:creationId xmlns:a16="http://schemas.microsoft.com/office/drawing/2014/main" id="{8114D33A-0B45-984B-B04E-FF7BDA27CF22}"/>
              </a:ext>
            </a:extLst>
          </p:cNvPr>
          <p:cNvSpPr>
            <a:spLocks noGrp="1"/>
          </p:cNvSpPr>
          <p:nvPr>
            <p:ph type="body" sz="quarter" idx="18" hasCustomPrompt="1"/>
          </p:nvPr>
        </p:nvSpPr>
        <p:spPr>
          <a:xfrm>
            <a:off x="961477" y="340219"/>
            <a:ext cx="2126167"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38B097F9-28E3-574B-B0E5-5746F63E5E70}"/>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8AD27D53-93EB-674B-A6F2-15363FB558E0}"/>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377919813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ayout Custom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010A8C-51DA-E548-8EAF-301699457CEF}"/>
              </a:ext>
            </a:extLst>
          </p:cNvPr>
          <p:cNvSpPr/>
          <p:nvPr/>
        </p:nvSpPr>
        <p:spPr>
          <a:xfrm>
            <a:off x="492126" y="-1"/>
            <a:ext cx="4089607" cy="5143501"/>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1007854" y="711560"/>
            <a:ext cx="3324929" cy="861774"/>
          </a:xfrm>
          <a:prstGeom prst="rect">
            <a:avLst/>
          </a:prstGeom>
        </p:spPr>
        <p:txBody>
          <a:bodyPr vert="horz" wrap="square" lIns="0" tIns="0" rIns="0" bIns="0" rtlCol="0" anchor="t">
            <a:noAutofit/>
          </a:bodyPr>
          <a:lstStyle>
            <a:lvl1pPr>
              <a:lnSpc>
                <a:spcPct val="100000"/>
              </a:lnSpc>
              <a:defRPr sz="2800">
                <a:solidFill>
                  <a:schemeClr val="bg1"/>
                </a:solidFill>
              </a:defRPr>
            </a:lvl1pPr>
          </a:lstStyle>
          <a:p>
            <a:r>
              <a:rPr lang="en-US" dirty="0"/>
              <a:t>Heading</a:t>
            </a:r>
            <a:br>
              <a:rPr lang="en-US" dirty="0"/>
            </a:br>
            <a:r>
              <a:rPr lang="en-US" dirty="0"/>
              <a:t>Heading</a:t>
            </a:r>
          </a:p>
        </p:txBody>
      </p:sp>
      <p:sp>
        <p:nvSpPr>
          <p:cNvPr id="23" name="Text Placeholder 2">
            <a:extLst>
              <a:ext uri="{FF2B5EF4-FFF2-40B4-BE49-F238E27FC236}">
                <a16:creationId xmlns:a16="http://schemas.microsoft.com/office/drawing/2014/main" id="{564BE38A-6CB5-5A45-95E9-F14E6DB4F364}"/>
              </a:ext>
            </a:extLst>
          </p:cNvPr>
          <p:cNvSpPr>
            <a:spLocks noGrp="1"/>
          </p:cNvSpPr>
          <p:nvPr>
            <p:ph type="body" sz="quarter" idx="16" hasCustomPrompt="1"/>
          </p:nvPr>
        </p:nvSpPr>
        <p:spPr>
          <a:xfrm>
            <a:off x="1005808" y="1932842"/>
            <a:ext cx="3324929"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smtClean="0">
                <a:solidFill>
                  <a:schemeClr val="bg1"/>
                </a:solidFill>
                <a:latin typeface="+mn-lt"/>
                <a:ea typeface="Arial" charset="0"/>
                <a:cs typeface="Arial" charset="0"/>
              </a:defRPr>
            </a:lvl1pPr>
          </a:lstStyle>
          <a:p>
            <a:pPr lvl="0"/>
            <a:r>
              <a:rPr lang="en-US" dirty="0"/>
              <a:t>Body Copy </a:t>
            </a:r>
          </a:p>
        </p:txBody>
      </p:sp>
      <p:sp>
        <p:nvSpPr>
          <p:cNvPr id="24" name="Text Placeholder 2">
            <a:extLst>
              <a:ext uri="{FF2B5EF4-FFF2-40B4-BE49-F238E27FC236}">
                <a16:creationId xmlns:a16="http://schemas.microsoft.com/office/drawing/2014/main" id="{70565657-29C5-5D47-8C3D-E9781BFCCF81}"/>
              </a:ext>
            </a:extLst>
          </p:cNvPr>
          <p:cNvSpPr>
            <a:spLocks noGrp="1"/>
          </p:cNvSpPr>
          <p:nvPr>
            <p:ph type="body" sz="quarter" idx="17" hasCustomPrompt="1"/>
          </p:nvPr>
        </p:nvSpPr>
        <p:spPr>
          <a:xfrm>
            <a:off x="1007855" y="340219"/>
            <a:ext cx="2544970"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bg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3" name="Picture Placeholder 3">
            <a:extLst>
              <a:ext uri="{FF2B5EF4-FFF2-40B4-BE49-F238E27FC236}">
                <a16:creationId xmlns:a16="http://schemas.microsoft.com/office/drawing/2014/main" id="{F0672F0B-2D5E-E840-93AA-7ABB4A9FC4C1}"/>
              </a:ext>
            </a:extLst>
          </p:cNvPr>
          <p:cNvSpPr>
            <a:spLocks noGrp="1"/>
          </p:cNvSpPr>
          <p:nvPr>
            <p:ph type="pic" sz="quarter" idx="18"/>
          </p:nvPr>
        </p:nvSpPr>
        <p:spPr>
          <a:xfrm>
            <a:off x="4829384" y="-2"/>
            <a:ext cx="4313317"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9" name="Rectangle 28">
            <a:extLst>
              <a:ext uri="{FF2B5EF4-FFF2-40B4-BE49-F238E27FC236}">
                <a16:creationId xmlns:a16="http://schemas.microsoft.com/office/drawing/2014/main" id="{1524F6A8-44C2-814A-8B5F-3EFB65BFD77D}"/>
              </a:ext>
            </a:extLst>
          </p:cNvPr>
          <p:cNvSpPr/>
          <p:nvPr/>
        </p:nvSpPr>
        <p:spPr>
          <a:xfrm>
            <a:off x="4583033" y="-1"/>
            <a:ext cx="246351"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2" name="Picture 31">
            <a:extLst>
              <a:ext uri="{FF2B5EF4-FFF2-40B4-BE49-F238E27FC236}">
                <a16:creationId xmlns:a16="http://schemas.microsoft.com/office/drawing/2014/main" id="{A2E7CB54-733E-4A4B-B5E5-2CE11206149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743001" cy="5143499"/>
          </a:xfrm>
          <a:prstGeom prst="rect">
            <a:avLst/>
          </a:prstGeom>
        </p:spPr>
      </p:pic>
      <p:pic>
        <p:nvPicPr>
          <p:cNvPr id="33" name="Image">
            <a:extLst>
              <a:ext uri="{FF2B5EF4-FFF2-40B4-BE49-F238E27FC236}">
                <a16:creationId xmlns:a16="http://schemas.microsoft.com/office/drawing/2014/main" id="{1BFA2E31-4FD1-DD41-977F-854A85DDD2E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6" name="Straight Connector 15">
            <a:extLst>
              <a:ext uri="{FF2B5EF4-FFF2-40B4-BE49-F238E27FC236}">
                <a16:creationId xmlns:a16="http://schemas.microsoft.com/office/drawing/2014/main" id="{ED3604C3-4C9B-D54A-825E-49DAA169DC65}"/>
              </a:ext>
            </a:extLst>
          </p:cNvPr>
          <p:cNvCxnSpPr>
            <a:cxnSpLocks/>
          </p:cNvCxnSpPr>
          <p:nvPr/>
        </p:nvCxnSpPr>
        <p:spPr>
          <a:xfrm>
            <a:off x="1005809" y="259987"/>
            <a:ext cx="2826363"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E8065885-0DCF-A045-9ADA-E955330294D6}"/>
              </a:ext>
            </a:extLst>
          </p:cNvPr>
          <p:cNvSpPr/>
          <p:nvPr/>
        </p:nvSpPr>
        <p:spPr>
          <a:xfrm>
            <a:off x="3889322" y="148185"/>
            <a:ext cx="443462" cy="183494"/>
          </a:xfrm>
          <a:prstGeom prst="rect">
            <a:avLst/>
          </a:prstGeom>
        </p:spPr>
        <p:txBody>
          <a:bodyPr wrap="none" lIns="0" tIns="0" rIns="0" bIns="0" anchor="ctr">
            <a:noAutofit/>
          </a:bodyPr>
          <a:lstStyle/>
          <a:p>
            <a:pPr lvl="0" algn="r"/>
            <a:r>
              <a:rPr lang="en-US" sz="1000" spc="-20" baseline="0" dirty="0">
                <a:solidFill>
                  <a:schemeClr val="tx2"/>
                </a:solidFill>
              </a:rPr>
              <a:t>ni.com</a:t>
            </a:r>
          </a:p>
        </p:txBody>
      </p:sp>
    </p:spTree>
    <p:extLst>
      <p:ext uri="{BB962C8B-B14F-4D97-AF65-F5344CB8AC3E}">
        <p14:creationId xmlns:p14="http://schemas.microsoft.com/office/powerpoint/2010/main" val="296915549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Slide 1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rgbClr val="00B777"/>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7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7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C62988D4-D1C1-1A41-8427-2DC3A0F25244}"/>
              </a:ext>
            </a:extLst>
          </p:cNvPr>
          <p:cNvSpPr>
            <a:spLocks noGrp="1"/>
          </p:cNvSpPr>
          <p:nvPr>
            <p:ph type="body" sz="quarter" idx="17" hasCustomPrompt="1"/>
          </p:nvPr>
        </p:nvSpPr>
        <p:spPr>
          <a:xfrm>
            <a:off x="538073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BCF940C5-CE1A-6A44-BDAA-6603B2A849B5}"/>
              </a:ext>
            </a:extLst>
          </p:cNvPr>
          <p:cNvSpPr>
            <a:spLocks noGrp="1"/>
          </p:cNvSpPr>
          <p:nvPr>
            <p:ph type="body" sz="quarter" idx="18" hasCustomPrompt="1"/>
          </p:nvPr>
        </p:nvSpPr>
        <p:spPr>
          <a:xfrm>
            <a:off x="538073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Tree>
    <p:extLst>
      <p:ext uri="{BB962C8B-B14F-4D97-AF65-F5344CB8AC3E}">
        <p14:creationId xmlns:p14="http://schemas.microsoft.com/office/powerpoint/2010/main" val="210319985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Layout Custom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572000" y="1231942"/>
            <a:ext cx="3322566"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573590" y="711560"/>
            <a:ext cx="3314700"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9" name="Text Placeholder 2">
            <a:extLst>
              <a:ext uri="{FF2B5EF4-FFF2-40B4-BE49-F238E27FC236}">
                <a16:creationId xmlns:a16="http://schemas.microsoft.com/office/drawing/2014/main" id="{9EC19153-B3A6-D045-9C5D-66D4AF5FE3E7}"/>
              </a:ext>
            </a:extLst>
          </p:cNvPr>
          <p:cNvSpPr>
            <a:spLocks noGrp="1"/>
          </p:cNvSpPr>
          <p:nvPr>
            <p:ph type="body" sz="quarter" idx="16" hasCustomPrompt="1"/>
          </p:nvPr>
        </p:nvSpPr>
        <p:spPr>
          <a:xfrm>
            <a:off x="4572000" y="1909051"/>
            <a:ext cx="3306763"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a:solidFill>
                  <a:schemeClr val="tx1"/>
                </a:solidFill>
                <a:latin typeface="+mn-lt"/>
                <a:ea typeface="Arial"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Body Copy </a:t>
            </a:r>
          </a:p>
        </p:txBody>
      </p:sp>
      <p:sp>
        <p:nvSpPr>
          <p:cNvPr id="30" name="Rectangle 29">
            <a:extLst>
              <a:ext uri="{FF2B5EF4-FFF2-40B4-BE49-F238E27FC236}">
                <a16:creationId xmlns:a16="http://schemas.microsoft.com/office/drawing/2014/main" id="{D175A266-A475-664F-825C-760A21AB5335}"/>
              </a:ext>
            </a:extLst>
          </p:cNvPr>
          <p:cNvSpPr/>
          <p:nvPr/>
        </p:nvSpPr>
        <p:spPr>
          <a:xfrm>
            <a:off x="4085014" y="-1"/>
            <a:ext cx="239109"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6" name="Picture Placeholder 3">
            <a:extLst>
              <a:ext uri="{FF2B5EF4-FFF2-40B4-BE49-F238E27FC236}">
                <a16:creationId xmlns:a16="http://schemas.microsoft.com/office/drawing/2014/main" id="{FFE2ADD0-1055-FC4D-8D0B-E03C5ED7193B}"/>
              </a:ext>
            </a:extLst>
          </p:cNvPr>
          <p:cNvSpPr>
            <a:spLocks noGrp="1"/>
          </p:cNvSpPr>
          <p:nvPr>
            <p:ph type="pic" sz="quarter" idx="15"/>
          </p:nvPr>
        </p:nvSpPr>
        <p:spPr>
          <a:xfrm>
            <a:off x="736601" y="-1"/>
            <a:ext cx="3348412" cy="5143502"/>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37" name="Picture 36">
            <a:extLst>
              <a:ext uri="{FF2B5EF4-FFF2-40B4-BE49-F238E27FC236}">
                <a16:creationId xmlns:a16="http://schemas.microsoft.com/office/drawing/2014/main" id="{5797A924-0170-9946-8ADB-D1906A8CC4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38" name="Image">
            <a:extLst>
              <a:ext uri="{FF2B5EF4-FFF2-40B4-BE49-F238E27FC236}">
                <a16:creationId xmlns:a16="http://schemas.microsoft.com/office/drawing/2014/main" id="{03453159-D837-E940-96DD-0B2E07F58E5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5FACD669-CC8A-0843-9ADD-C3CB11F72A81}"/>
              </a:ext>
            </a:extLst>
          </p:cNvPr>
          <p:cNvCxnSpPr>
            <a:cxnSpLocks/>
          </p:cNvCxnSpPr>
          <p:nvPr/>
        </p:nvCxnSpPr>
        <p:spPr>
          <a:xfrm>
            <a:off x="4572000" y="259987"/>
            <a:ext cx="38258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D405BEA2-7FA2-6041-89A2-ECAF0BD563D3}"/>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54021107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Multiple Photos with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3797300" y="0"/>
            <a:ext cx="3311525" cy="1881699"/>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87B2641-C808-1545-8430-0211D0684D8D}"/>
              </a:ext>
            </a:extLst>
          </p:cNvPr>
          <p:cNvSpPr>
            <a:spLocks noGrp="1"/>
          </p:cNvSpPr>
          <p:nvPr>
            <p:ph type="pic" sz="quarter" idx="12"/>
          </p:nvPr>
        </p:nvSpPr>
        <p:spPr>
          <a:xfrm>
            <a:off x="3800476" y="2127436"/>
            <a:ext cx="3308350" cy="301606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353431" y="-1"/>
            <a:ext cx="1790570" cy="299418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5" name="Picture Placeholder 9">
            <a:extLst>
              <a:ext uri="{FF2B5EF4-FFF2-40B4-BE49-F238E27FC236}">
                <a16:creationId xmlns:a16="http://schemas.microsoft.com/office/drawing/2014/main" id="{C4F3BEFB-80A1-C34A-BE24-95E9E772577D}"/>
              </a:ext>
            </a:extLst>
          </p:cNvPr>
          <p:cNvSpPr>
            <a:spLocks noGrp="1"/>
          </p:cNvSpPr>
          <p:nvPr>
            <p:ph type="pic" sz="quarter" idx="14"/>
          </p:nvPr>
        </p:nvSpPr>
        <p:spPr>
          <a:xfrm>
            <a:off x="7354888" y="3273425"/>
            <a:ext cx="1790570" cy="1870076"/>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pic>
        <p:nvPicPr>
          <p:cNvPr id="21" name="Image">
            <a:extLst>
              <a:ext uri="{FF2B5EF4-FFF2-40B4-BE49-F238E27FC236}">
                <a16:creationId xmlns:a16="http://schemas.microsoft.com/office/drawing/2014/main" id="{48B1FD06-0461-CD4B-BA18-DEF9E6300FA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2" name="Straight Connector 11">
            <a:extLst>
              <a:ext uri="{FF2B5EF4-FFF2-40B4-BE49-F238E27FC236}">
                <a16:creationId xmlns:a16="http://schemas.microsoft.com/office/drawing/2014/main" id="{8D944049-D3AC-4A4A-916E-30E8CF00AD95}"/>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AC78E4D2-6C69-EC4C-A9F9-1BC2086CC09B}"/>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7" name="Text Placeholder 2">
            <a:extLst>
              <a:ext uri="{FF2B5EF4-FFF2-40B4-BE49-F238E27FC236}">
                <a16:creationId xmlns:a16="http://schemas.microsoft.com/office/drawing/2014/main" id="{93446005-27E5-DA47-B13E-5D47D8357BEC}"/>
              </a:ext>
            </a:extLst>
          </p:cNvPr>
          <p:cNvSpPr>
            <a:spLocks noGrp="1"/>
          </p:cNvSpPr>
          <p:nvPr>
            <p:ph type="body" sz="quarter" idx="17" hasCustomPrompt="1"/>
          </p:nvPr>
        </p:nvSpPr>
        <p:spPr>
          <a:xfrm>
            <a:off x="736601" y="340219"/>
            <a:ext cx="2329679" cy="16930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8" name="Title 1">
            <a:extLst>
              <a:ext uri="{FF2B5EF4-FFF2-40B4-BE49-F238E27FC236}">
                <a16:creationId xmlns:a16="http://schemas.microsoft.com/office/drawing/2014/main" id="{F3BB4AA9-9C4C-2143-9E9C-3DCBEF230922}"/>
              </a:ext>
            </a:extLst>
          </p:cNvPr>
          <p:cNvSpPr>
            <a:spLocks noGrp="1"/>
          </p:cNvSpPr>
          <p:nvPr>
            <p:ph type="ctrTitle" hasCustomPrompt="1"/>
          </p:nvPr>
        </p:nvSpPr>
        <p:spPr>
          <a:xfrm>
            <a:off x="242889" y="721405"/>
            <a:ext cx="3309936" cy="852127"/>
          </a:xfrm>
          <a:prstGeom prst="rect">
            <a:avLst/>
          </a:prstGeom>
        </p:spPr>
        <p:txBody>
          <a:bodyPr wrap="square" lIns="0" rIns="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aseline="0">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Heading</a:t>
            </a:r>
            <a:br>
              <a:rPr lang="en-US" dirty="0"/>
            </a:br>
            <a:r>
              <a:rPr lang="en-US" dirty="0">
                <a:solidFill>
                  <a:schemeClr val="tx1"/>
                </a:solidFill>
              </a:rPr>
              <a:t>Heading</a:t>
            </a:r>
            <a:endParaRPr lang="en-US" dirty="0"/>
          </a:p>
        </p:txBody>
      </p:sp>
    </p:spTree>
    <p:extLst>
      <p:ext uri="{BB962C8B-B14F-4D97-AF65-F5344CB8AC3E}">
        <p14:creationId xmlns:p14="http://schemas.microsoft.com/office/powerpoint/2010/main" val="2902717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Multiple Photos with Content 2">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277570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02312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AD7635C8-85FE-924B-A1A3-F3ADFB0A440C}"/>
              </a:ext>
            </a:extLst>
          </p:cNvPr>
          <p:cNvSpPr>
            <a:spLocks noGrp="1"/>
          </p:cNvSpPr>
          <p:nvPr>
            <p:ph type="pic" sz="quarter" idx="15"/>
          </p:nvPr>
        </p:nvSpPr>
        <p:spPr>
          <a:xfrm>
            <a:off x="4901485"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9ED2B9A2-3748-DB45-9F2F-540D72E30864}"/>
              </a:ext>
            </a:extLst>
          </p:cNvPr>
          <p:cNvSpPr>
            <a:spLocks noGrp="1"/>
          </p:cNvSpPr>
          <p:nvPr>
            <p:ph type="pic" sz="quarter" idx="16"/>
          </p:nvPr>
        </p:nvSpPr>
        <p:spPr>
          <a:xfrm>
            <a:off x="2775704"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9" name="Picture Placeholder 5">
            <a:extLst>
              <a:ext uri="{FF2B5EF4-FFF2-40B4-BE49-F238E27FC236}">
                <a16:creationId xmlns:a16="http://schemas.microsoft.com/office/drawing/2014/main" id="{EC77C048-FF9C-AF4D-BAD6-DBCDB73B0877}"/>
              </a:ext>
            </a:extLst>
          </p:cNvPr>
          <p:cNvSpPr>
            <a:spLocks noGrp="1"/>
          </p:cNvSpPr>
          <p:nvPr>
            <p:ph type="pic" sz="quarter" idx="17"/>
          </p:nvPr>
        </p:nvSpPr>
        <p:spPr>
          <a:xfrm>
            <a:off x="7023123"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2BE0015C-3996-AB4D-BB10-42B891124E86}"/>
              </a:ext>
            </a:extLst>
          </p:cNvPr>
          <p:cNvSpPr>
            <a:spLocks noGrp="1"/>
          </p:cNvSpPr>
          <p:nvPr>
            <p:ph type="pic" sz="quarter" idx="18"/>
          </p:nvPr>
        </p:nvSpPr>
        <p:spPr>
          <a:xfrm>
            <a:off x="4901485" y="2829751"/>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88A8AEA6-884D-5F49-B1CB-95001C38FC19}"/>
              </a:ext>
            </a:extLst>
          </p:cNvPr>
          <p:cNvSpPr>
            <a:spLocks noGrp="1"/>
          </p:cNvSpPr>
          <p:nvPr>
            <p:ph type="body" sz="quarter" idx="10" hasCustomPrompt="1"/>
          </p:nvPr>
        </p:nvSpPr>
        <p:spPr>
          <a:xfrm>
            <a:off x="249858" y="1892136"/>
            <a:ext cx="2263073" cy="2769660"/>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pic>
        <p:nvPicPr>
          <p:cNvPr id="26" name="Image">
            <a:extLst>
              <a:ext uri="{FF2B5EF4-FFF2-40B4-BE49-F238E27FC236}">
                <a16:creationId xmlns:a16="http://schemas.microsoft.com/office/drawing/2014/main" id="{39EA1AB9-512F-604E-B418-C4FABE8A6E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Title 1">
            <a:extLst>
              <a:ext uri="{FF2B5EF4-FFF2-40B4-BE49-F238E27FC236}">
                <a16:creationId xmlns:a16="http://schemas.microsoft.com/office/drawing/2014/main" id="{08C59BA3-08AD-694C-9D90-62F73D099945}"/>
              </a:ext>
            </a:extLst>
          </p:cNvPr>
          <p:cNvSpPr>
            <a:spLocks noGrp="1"/>
          </p:cNvSpPr>
          <p:nvPr>
            <p:ph type="ctrTitle" hasCustomPrompt="1"/>
          </p:nvPr>
        </p:nvSpPr>
        <p:spPr>
          <a:xfrm>
            <a:off x="242889" y="721404"/>
            <a:ext cx="2278051" cy="852130"/>
          </a:xfrm>
          <a:prstGeom prst="rect">
            <a:avLst/>
          </a:prstGeom>
        </p:spPr>
        <p:txBody>
          <a:bodyPr wrap="square" lIns="0" rIns="0" anchor="t">
            <a:noAutofit/>
          </a:bodyPr>
          <a:lstStyle>
            <a:lvl1pPr algn="l">
              <a:defRPr sz="2800" baseline="0">
                <a:solidFill>
                  <a:schemeClr val="tx1"/>
                </a:solidFill>
              </a:defRPr>
            </a:lvl1pPr>
          </a:lstStyle>
          <a:p>
            <a:r>
              <a:rPr lang="en-US" dirty="0"/>
              <a:t>Heading</a:t>
            </a:r>
            <a:br>
              <a:rPr lang="en-US" dirty="0"/>
            </a:br>
            <a:r>
              <a:rPr lang="en-US" dirty="0"/>
              <a:t>Heading</a:t>
            </a:r>
          </a:p>
        </p:txBody>
      </p:sp>
      <p:cxnSp>
        <p:nvCxnSpPr>
          <p:cNvPr id="22" name="Straight Connector 21">
            <a:extLst>
              <a:ext uri="{FF2B5EF4-FFF2-40B4-BE49-F238E27FC236}">
                <a16:creationId xmlns:a16="http://schemas.microsoft.com/office/drawing/2014/main" id="{60A203F7-B12A-E649-A007-637DE01EA68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3" name="Rectangle 22">
            <a:extLst>
              <a:ext uri="{FF2B5EF4-FFF2-40B4-BE49-F238E27FC236}">
                <a16:creationId xmlns:a16="http://schemas.microsoft.com/office/drawing/2014/main" id="{4E7D81F0-0D3B-D546-A57B-157C18289620}"/>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25" name="Text Placeholder 2">
            <a:extLst>
              <a:ext uri="{FF2B5EF4-FFF2-40B4-BE49-F238E27FC236}">
                <a16:creationId xmlns:a16="http://schemas.microsoft.com/office/drawing/2014/main" id="{08417AFA-FEC2-CF47-8CDA-CDBC7D656758}"/>
              </a:ext>
            </a:extLst>
          </p:cNvPr>
          <p:cNvSpPr>
            <a:spLocks noGrp="1"/>
          </p:cNvSpPr>
          <p:nvPr>
            <p:ph type="body" sz="quarter" idx="19" hasCustomPrompt="1"/>
          </p:nvPr>
        </p:nvSpPr>
        <p:spPr>
          <a:xfrm>
            <a:off x="736601" y="340219"/>
            <a:ext cx="7661274" cy="169312"/>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Tree>
    <p:extLst>
      <p:ext uri="{BB962C8B-B14F-4D97-AF65-F5344CB8AC3E}">
        <p14:creationId xmlns:p14="http://schemas.microsoft.com/office/powerpoint/2010/main" val="786625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ustomer Story 1">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50825"/>
            <a:ext cx="1038226" cy="1389064"/>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7" name="Text Placeholder 11">
            <a:extLst>
              <a:ext uri="{FF2B5EF4-FFF2-40B4-BE49-F238E27FC236}">
                <a16:creationId xmlns:a16="http://schemas.microsoft.com/office/drawing/2014/main" id="{A6FD69E1-7FAE-1446-B229-E02F1904E0CC}"/>
              </a:ext>
            </a:extLst>
          </p:cNvPr>
          <p:cNvSpPr>
            <a:spLocks noGrp="1"/>
          </p:cNvSpPr>
          <p:nvPr>
            <p:ph type="body" sz="quarter" idx="15" hasCustomPrompt="1"/>
          </p:nvPr>
        </p:nvSpPr>
        <p:spPr>
          <a:xfrm>
            <a:off x="7359649" y="1892589"/>
            <a:ext cx="1038226" cy="1380836"/>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8" name="Text Placeholder 11">
            <a:extLst>
              <a:ext uri="{FF2B5EF4-FFF2-40B4-BE49-F238E27FC236}">
                <a16:creationId xmlns:a16="http://schemas.microsoft.com/office/drawing/2014/main" id="{FA481285-85AF-124E-B497-1DB35DD2820C}"/>
              </a:ext>
            </a:extLst>
          </p:cNvPr>
          <p:cNvSpPr>
            <a:spLocks noGrp="1"/>
          </p:cNvSpPr>
          <p:nvPr>
            <p:ph type="body" sz="quarter" idx="16" hasCustomPrompt="1"/>
          </p:nvPr>
        </p:nvSpPr>
        <p:spPr>
          <a:xfrm>
            <a:off x="7359649" y="3513571"/>
            <a:ext cx="1038226" cy="1387042"/>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324315" cy="16219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9" name="Text Placeholder 4">
            <a:extLst>
              <a:ext uri="{FF2B5EF4-FFF2-40B4-BE49-F238E27FC236}">
                <a16:creationId xmlns:a16="http://schemas.microsoft.com/office/drawing/2014/main" id="{964D9CB4-A4F2-A545-810E-CD823A25700E}"/>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Tree>
    <p:extLst>
      <p:ext uri="{BB962C8B-B14F-4D97-AF65-F5344CB8AC3E}">
        <p14:creationId xmlns:p14="http://schemas.microsoft.com/office/powerpoint/2010/main" val="3625613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2_Customer Story With Quot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68805"/>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24578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marL="0" marR="0" lvl="0" indent="0" algn="r" defTabSz="309555" rtl="0" fontAlgn="auto" latinLnBrk="0" hangingPunct="0">
              <a:lnSpc>
                <a:spcPts val="1125"/>
              </a:lnSpc>
              <a:spcBef>
                <a:spcPts val="0"/>
              </a:spcBef>
              <a:spcAft>
                <a:spcPts val="0"/>
              </a:spcAft>
              <a:buClrTx/>
              <a:buSzTx/>
              <a:buFontTx/>
              <a:buNone/>
              <a:tabLst/>
            </a:pPr>
            <a:r>
              <a:rPr kumimoji="0" lang="en-US" sz="1000" b="0" i="0" u="none" strike="noStrike" cap="none" spc="-20" normalizeH="0" baseline="0" dirty="0">
                <a:ln>
                  <a:noFill/>
                </a:ln>
                <a:solidFill>
                  <a:schemeClr val="tx1"/>
                </a:solidFill>
                <a:effectLst/>
                <a:uFillTx/>
                <a:latin typeface="+mn-lt"/>
                <a:ea typeface="+mj-ea"/>
                <a:cs typeface="+mj-cs"/>
                <a:sym typeface="Founders Grotesk"/>
              </a:rPr>
              <a:t>ni.com</a:t>
            </a:r>
          </a:p>
        </p:txBody>
      </p:sp>
      <p:grpSp>
        <p:nvGrpSpPr>
          <p:cNvPr id="20" name="Group 19">
            <a:extLst>
              <a:ext uri="{FF2B5EF4-FFF2-40B4-BE49-F238E27FC236}">
                <a16:creationId xmlns:a16="http://schemas.microsoft.com/office/drawing/2014/main" id="{80F83A2D-0E5F-7B40-BF1F-3D292779DAF3}"/>
              </a:ext>
            </a:extLst>
          </p:cNvPr>
          <p:cNvGrpSpPr/>
          <p:nvPr/>
        </p:nvGrpSpPr>
        <p:grpSpPr>
          <a:xfrm flipH="1">
            <a:off x="241298" y="1892589"/>
            <a:ext cx="3311525" cy="2770223"/>
            <a:chOff x="143113" y="2095349"/>
            <a:chExt cx="3487500" cy="3054682"/>
          </a:xfrm>
        </p:grpSpPr>
        <p:sp>
          <p:nvSpPr>
            <p:cNvPr id="21" name="Freeform 20">
              <a:extLst>
                <a:ext uri="{FF2B5EF4-FFF2-40B4-BE49-F238E27FC236}">
                  <a16:creationId xmlns:a16="http://schemas.microsoft.com/office/drawing/2014/main" id="{621F0B2E-BAF6-AD4A-A455-4FE8E1153183}"/>
                </a:ext>
              </a:extLst>
            </p:cNvPr>
            <p:cNvSpPr/>
            <p:nvPr/>
          </p:nvSpPr>
          <p:spPr>
            <a:xfrm rot="5400000">
              <a:off x="2245001" y="3764419"/>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2" name="Straight Connector 21">
              <a:extLst>
                <a:ext uri="{FF2B5EF4-FFF2-40B4-BE49-F238E27FC236}">
                  <a16:creationId xmlns:a16="http://schemas.microsoft.com/office/drawing/2014/main" id="{2B675865-3560-B746-8C16-5A7A468610C1}"/>
                </a:ext>
              </a:extLst>
            </p:cNvPr>
            <p:cNvCxnSpPr>
              <a:cxnSpLocks/>
            </p:cNvCxnSpPr>
            <p:nvPr/>
          </p:nvCxnSpPr>
          <p:spPr>
            <a:xfrm flipH="1" flipV="1">
              <a:off x="3630613" y="2095349"/>
              <a:ext cx="0" cy="16687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383627-F26B-B34B-A423-8F78E7DA2022}"/>
                </a:ext>
              </a:extLst>
            </p:cNvPr>
            <p:cNvCxnSpPr>
              <a:cxnSpLocks/>
            </p:cNvCxnSpPr>
            <p:nvPr/>
          </p:nvCxnSpPr>
          <p:spPr>
            <a:xfrm flipH="1">
              <a:off x="143113" y="5150031"/>
              <a:ext cx="210216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 Placeholder 24">
            <a:extLst>
              <a:ext uri="{FF2B5EF4-FFF2-40B4-BE49-F238E27FC236}">
                <a16:creationId xmlns:a16="http://schemas.microsoft.com/office/drawing/2014/main" id="{7BE3004C-2369-384D-9887-FA57DAAD4743}"/>
              </a:ext>
            </a:extLst>
          </p:cNvPr>
          <p:cNvSpPr>
            <a:spLocks noGrp="1"/>
          </p:cNvSpPr>
          <p:nvPr>
            <p:ph type="body" sz="quarter" idx="18" hasCustomPrompt="1"/>
          </p:nvPr>
        </p:nvSpPr>
        <p:spPr>
          <a:xfrm>
            <a:off x="1228725" y="409502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25" name="Text Placeholder 24">
            <a:extLst>
              <a:ext uri="{FF2B5EF4-FFF2-40B4-BE49-F238E27FC236}">
                <a16:creationId xmlns:a16="http://schemas.microsoft.com/office/drawing/2014/main" id="{F7A6E3AF-75B3-BE47-899D-5ED34EA0697B}"/>
              </a:ext>
            </a:extLst>
          </p:cNvPr>
          <p:cNvSpPr>
            <a:spLocks noGrp="1"/>
          </p:cNvSpPr>
          <p:nvPr>
            <p:ph type="body" sz="quarter" idx="19" hasCustomPrompt="1"/>
          </p:nvPr>
        </p:nvSpPr>
        <p:spPr>
          <a:xfrm>
            <a:off x="1228725" y="4305730"/>
            <a:ext cx="2324100" cy="291907"/>
          </a:xfrm>
          <a:prstGeom prst="rect">
            <a:avLst/>
          </a:prstGeom>
        </p:spPr>
        <p:txBody>
          <a:bodyPr lIns="0" tIns="0" rIns="0" bIns="0" anchor="t"/>
          <a:lstStyle>
            <a:lvl1pPr algn="r">
              <a:defRPr sz="100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26" name="Text Placeholder 11">
            <a:extLst>
              <a:ext uri="{FF2B5EF4-FFF2-40B4-BE49-F238E27FC236}">
                <a16:creationId xmlns:a16="http://schemas.microsoft.com/office/drawing/2014/main" id="{783A2A97-1116-DF49-9F1A-0757A52C80CC}"/>
              </a:ext>
            </a:extLst>
          </p:cNvPr>
          <p:cNvSpPr>
            <a:spLocks noGrp="1"/>
          </p:cNvSpPr>
          <p:nvPr>
            <p:ph type="body" sz="quarter" idx="20" hasCustomPrompt="1"/>
          </p:nvPr>
        </p:nvSpPr>
        <p:spPr>
          <a:xfrm>
            <a:off x="7359649" y="697834"/>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27" name="Text Placeholder 11">
            <a:extLst>
              <a:ext uri="{FF2B5EF4-FFF2-40B4-BE49-F238E27FC236}">
                <a16:creationId xmlns:a16="http://schemas.microsoft.com/office/drawing/2014/main" id="{C8EE8CFB-20CE-754E-83B0-6B0F4FDD1758}"/>
              </a:ext>
            </a:extLst>
          </p:cNvPr>
          <p:cNvSpPr>
            <a:spLocks noGrp="1"/>
          </p:cNvSpPr>
          <p:nvPr>
            <p:ph type="body" sz="quarter" idx="21" hasCustomPrompt="1"/>
          </p:nvPr>
        </p:nvSpPr>
        <p:spPr>
          <a:xfrm>
            <a:off x="7359649" y="2216671"/>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8" name="Text Placeholder 11">
            <a:extLst>
              <a:ext uri="{FF2B5EF4-FFF2-40B4-BE49-F238E27FC236}">
                <a16:creationId xmlns:a16="http://schemas.microsoft.com/office/drawing/2014/main" id="{B4FD18C8-831F-0B4F-AAA0-D62BCC063E13}"/>
              </a:ext>
            </a:extLst>
          </p:cNvPr>
          <p:cNvSpPr>
            <a:spLocks noGrp="1"/>
          </p:cNvSpPr>
          <p:nvPr>
            <p:ph type="body" sz="quarter" idx="22" hasCustomPrompt="1"/>
          </p:nvPr>
        </p:nvSpPr>
        <p:spPr>
          <a:xfrm>
            <a:off x="7359649" y="2645700"/>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30" name="Text Placeholder 11">
            <a:extLst>
              <a:ext uri="{FF2B5EF4-FFF2-40B4-BE49-F238E27FC236}">
                <a16:creationId xmlns:a16="http://schemas.microsoft.com/office/drawing/2014/main" id="{ABEFE6F0-BCA9-324B-B281-0ECDFFE62E76}"/>
              </a:ext>
            </a:extLst>
          </p:cNvPr>
          <p:cNvSpPr>
            <a:spLocks noGrp="1"/>
          </p:cNvSpPr>
          <p:nvPr>
            <p:ph type="body" sz="quarter" idx="23" hasCustomPrompt="1"/>
          </p:nvPr>
        </p:nvSpPr>
        <p:spPr>
          <a:xfrm>
            <a:off x="7359649" y="4246948"/>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31" name="Text Placeholder 11">
            <a:extLst>
              <a:ext uri="{FF2B5EF4-FFF2-40B4-BE49-F238E27FC236}">
                <a16:creationId xmlns:a16="http://schemas.microsoft.com/office/drawing/2014/main" id="{7A4F6431-7C8C-0D4E-9FB9-DD110EB8CCC2}"/>
              </a:ext>
            </a:extLst>
          </p:cNvPr>
          <p:cNvSpPr>
            <a:spLocks noGrp="1"/>
          </p:cNvSpPr>
          <p:nvPr>
            <p:ph type="body" sz="quarter" idx="24" hasCustomPrompt="1"/>
          </p:nvPr>
        </p:nvSpPr>
        <p:spPr>
          <a:xfrm>
            <a:off x="7359649" y="4675977"/>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4" name="Text Placeholder 3">
            <a:extLst>
              <a:ext uri="{FF2B5EF4-FFF2-40B4-BE49-F238E27FC236}">
                <a16:creationId xmlns:a16="http://schemas.microsoft.com/office/drawing/2014/main" id="{7743356B-A00E-BE47-970E-54D7E1C17F2A}"/>
              </a:ext>
            </a:extLst>
          </p:cNvPr>
          <p:cNvSpPr>
            <a:spLocks noGrp="1"/>
          </p:cNvSpPr>
          <p:nvPr>
            <p:ph type="body" sz="quarter" idx="25" hasCustomPrompt="1"/>
          </p:nvPr>
        </p:nvSpPr>
        <p:spPr>
          <a:xfrm>
            <a:off x="492125" y="1832300"/>
            <a:ext cx="3074988" cy="2022227"/>
          </a:xfrm>
          <a:prstGeom prst="rect">
            <a:avLst/>
          </a:prstGeom>
        </p:spPr>
        <p:txBody>
          <a:bodyPr vert="horz" wrap="square" lIns="0" tIns="0" rIns="0" bIns="0" rtlCol="0" anchor="t">
            <a:noAutofit/>
          </a:bodyPr>
          <a:lstStyle>
            <a:lvl1pPr>
              <a:defRPr kumimoji="0" lang="en-US" sz="1600" u="none" strike="noStrike" kern="1000" cap="none" spc="0" normalizeH="0" dirty="0">
                <a:ln>
                  <a:noFill/>
                </a:ln>
                <a:solidFill>
                  <a:schemeClr val="tx2"/>
                </a:solidFill>
                <a:effectLst/>
                <a:uFillTx/>
                <a:latin typeface="+mj-lt"/>
                <a:sym typeface="Founders Grotesk"/>
              </a:defRPr>
            </a:lvl1pPr>
          </a:lstStyle>
          <a:p>
            <a:pPr lvl="0">
              <a:spcBef>
                <a:spcPct val="0"/>
              </a:spcBef>
              <a:buClrTx/>
              <a:buSzTx/>
              <a:buFontTx/>
              <a:tabLst/>
            </a:pPr>
            <a:r>
              <a:rPr lang="en-US" sz="1800" dirty="0"/>
              <a:t>Place your quote here. Place your quote here. Place your quote here. Place your quote here.</a:t>
            </a:r>
          </a:p>
        </p:txBody>
      </p:sp>
    </p:spTree>
    <p:extLst>
      <p:ext uri="{BB962C8B-B14F-4D97-AF65-F5344CB8AC3E}">
        <p14:creationId xmlns:p14="http://schemas.microsoft.com/office/powerpoint/2010/main" val="420727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Customer Story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076DD0A-2DE2-294B-A520-6268B2AE3359}"/>
              </a:ext>
            </a:extLst>
          </p:cNvPr>
          <p:cNvSpPr/>
          <p:nvPr/>
        </p:nvSpPr>
        <p:spPr>
          <a:xfrm>
            <a:off x="227414"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3" name="Text Placeholder 2">
            <a:extLst>
              <a:ext uri="{FF2B5EF4-FFF2-40B4-BE49-F238E27FC236}">
                <a16:creationId xmlns:a16="http://schemas.microsoft.com/office/drawing/2014/main" id="{13841CEA-524D-334B-886F-EADBA3DB3B3F}"/>
              </a:ext>
            </a:extLst>
          </p:cNvPr>
          <p:cNvSpPr>
            <a:spLocks noGrp="1"/>
          </p:cNvSpPr>
          <p:nvPr>
            <p:ph type="body" sz="quarter" idx="19" hasCustomPrompt="1"/>
          </p:nvPr>
        </p:nvSpPr>
        <p:spPr>
          <a:xfrm>
            <a:off x="736601" y="2206794"/>
            <a:ext cx="7905748"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24" name="Text Placeholder 4">
            <a:extLst>
              <a:ext uri="{FF2B5EF4-FFF2-40B4-BE49-F238E27FC236}">
                <a16:creationId xmlns:a16="http://schemas.microsoft.com/office/drawing/2014/main" id="{88AD20AE-58EE-794E-BF76-F37A9AB3F520}"/>
              </a:ext>
            </a:extLst>
          </p:cNvPr>
          <p:cNvSpPr>
            <a:spLocks noGrp="1"/>
          </p:cNvSpPr>
          <p:nvPr>
            <p:ph type="body" sz="quarter" idx="20" hasCustomPrompt="1"/>
          </p:nvPr>
        </p:nvSpPr>
        <p:spPr>
          <a:xfrm>
            <a:off x="736602" y="2453991"/>
            <a:ext cx="7905748"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sp>
        <p:nvSpPr>
          <p:cNvPr id="12" name="Text Placeholder 2">
            <a:extLst>
              <a:ext uri="{FF2B5EF4-FFF2-40B4-BE49-F238E27FC236}">
                <a16:creationId xmlns:a16="http://schemas.microsoft.com/office/drawing/2014/main" id="{2A86A67F-6951-894E-9250-E633CE0061AA}"/>
              </a:ext>
            </a:extLst>
          </p:cNvPr>
          <p:cNvSpPr>
            <a:spLocks noGrp="1"/>
          </p:cNvSpPr>
          <p:nvPr>
            <p:ph type="body" sz="quarter" idx="18" hasCustomPrompt="1"/>
          </p:nvPr>
        </p:nvSpPr>
        <p:spPr>
          <a:xfrm>
            <a:off x="736600" y="3040466"/>
            <a:ext cx="7905735" cy="1227085"/>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3" name="Freeform 12">
            <a:extLst>
              <a:ext uri="{FF2B5EF4-FFF2-40B4-BE49-F238E27FC236}">
                <a16:creationId xmlns:a16="http://schemas.microsoft.com/office/drawing/2014/main" id="{D6FA260E-52D6-6F44-8999-DB1C2AF2274E}"/>
              </a:ext>
            </a:extLst>
          </p:cNvPr>
          <p:cNvSpPr/>
          <p:nvPr/>
        </p:nvSpPr>
        <p:spPr>
          <a:xfrm rot="16200000" flipH="1">
            <a:off x="288649" y="3371775"/>
            <a:ext cx="1227085" cy="1315433"/>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sp>
        <p:nvSpPr>
          <p:cNvPr id="14" name="Picture Placeholder 31">
            <a:extLst>
              <a:ext uri="{FF2B5EF4-FFF2-40B4-BE49-F238E27FC236}">
                <a16:creationId xmlns:a16="http://schemas.microsoft.com/office/drawing/2014/main" id="{EF6A3635-BEB4-C946-9274-65FCAAC33CED}"/>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grpSp>
        <p:nvGrpSpPr>
          <p:cNvPr id="15" name="Group 14">
            <a:extLst>
              <a:ext uri="{FF2B5EF4-FFF2-40B4-BE49-F238E27FC236}">
                <a16:creationId xmlns:a16="http://schemas.microsoft.com/office/drawing/2014/main" id="{8ED4AA98-32E8-404F-8486-E2CC4F1EC576}"/>
              </a:ext>
            </a:extLst>
          </p:cNvPr>
          <p:cNvGrpSpPr/>
          <p:nvPr/>
        </p:nvGrpSpPr>
        <p:grpSpPr>
          <a:xfrm>
            <a:off x="0" y="0"/>
            <a:ext cx="976756" cy="830388"/>
            <a:chOff x="0" y="0"/>
            <a:chExt cx="976756" cy="830388"/>
          </a:xfrm>
        </p:grpSpPr>
        <p:sp>
          <p:nvSpPr>
            <p:cNvPr id="16" name="Rectangle 15">
              <a:extLst>
                <a:ext uri="{FF2B5EF4-FFF2-40B4-BE49-F238E27FC236}">
                  <a16:creationId xmlns:a16="http://schemas.microsoft.com/office/drawing/2014/main" id="{13C1AD95-F671-1943-84DD-2E6B7D3586E7}"/>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7" name="Image">
              <a:extLst>
                <a:ext uri="{FF2B5EF4-FFF2-40B4-BE49-F238E27FC236}">
                  <a16:creationId xmlns:a16="http://schemas.microsoft.com/office/drawing/2014/main" id="{B0A59DCE-C4DF-DD42-BF0A-5825E33E38D4}"/>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Tree>
    <p:extLst>
      <p:ext uri="{BB962C8B-B14F-4D97-AF65-F5344CB8AC3E}">
        <p14:creationId xmlns:p14="http://schemas.microsoft.com/office/powerpoint/2010/main" val="84198147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Customer Story With Quote 2">
    <p:spTree>
      <p:nvGrpSpPr>
        <p:cNvPr id="1" name=""/>
        <p:cNvGrpSpPr/>
        <p:nvPr/>
      </p:nvGrpSpPr>
      <p:grpSpPr>
        <a:xfrm>
          <a:off x="0" y="0"/>
          <a:ext cx="0" cy="0"/>
          <a:chOff x="0" y="0"/>
          <a:chExt cx="0" cy="0"/>
        </a:xfrm>
      </p:grpSpPr>
      <p:sp>
        <p:nvSpPr>
          <p:cNvPr id="20" name="Picture Placeholder 31">
            <a:extLst>
              <a:ext uri="{FF2B5EF4-FFF2-40B4-BE49-F238E27FC236}">
                <a16:creationId xmlns:a16="http://schemas.microsoft.com/office/drawing/2014/main" id="{E8A6A484-84E1-9C4A-BE1B-218336379D8B}"/>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736599" y="3132639"/>
            <a:ext cx="7905748" cy="1033322"/>
          </a:xfrm>
          <a:prstGeom prst="rect">
            <a:avLst/>
          </a:prstGeom>
        </p:spPr>
        <p:txBody>
          <a:bodyPr vert="horz" wrap="square" lIns="0" tIns="0" rIns="0" bIns="0" rtlCol="0" anchor="t">
            <a:noAutofit/>
          </a:bodyPr>
          <a:lstStyle>
            <a:lvl1pPr algn="l">
              <a:defRPr lang="en-US" sz="1600" dirty="0">
                <a:solidFill>
                  <a:schemeClr val="tx2"/>
                </a:solidFill>
              </a:defRPr>
            </a:lvl1pPr>
          </a:lstStyle>
          <a:p>
            <a:pPr lvl="0">
              <a:lnSpc>
                <a:spcPct val="100000"/>
              </a:lnSpc>
            </a:pPr>
            <a:r>
              <a:rPr lang="en-US" dirty="0"/>
              <a:t>Place your quote here. Place your quote here. Place your quote here. </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244475" y="2453991"/>
            <a:ext cx="8645525" cy="2189043"/>
            <a:chOff x="253999" y="256470"/>
            <a:chExt cx="9104950" cy="2472337"/>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2472337"/>
              <a:chOff x="701574" y="2423516"/>
              <a:chExt cx="2929039" cy="2472337"/>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2423516"/>
                <a:ext cx="0" cy="1086455"/>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617591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6318238" y="4174746"/>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6318238" y="4385456"/>
            <a:ext cx="2324100" cy="207664"/>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91C31525-13D6-6647-85D8-3A22B819A073}"/>
              </a:ext>
            </a:extLst>
          </p:cNvPr>
          <p:cNvSpPr/>
          <p:nvPr/>
        </p:nvSpPr>
        <p:spPr>
          <a:xfrm>
            <a:off x="234906"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1" name="Text Placeholder 2">
            <a:extLst>
              <a:ext uri="{FF2B5EF4-FFF2-40B4-BE49-F238E27FC236}">
                <a16:creationId xmlns:a16="http://schemas.microsoft.com/office/drawing/2014/main" id="{C7582ED6-B11E-2840-BC16-8AA55377756B}"/>
              </a:ext>
            </a:extLst>
          </p:cNvPr>
          <p:cNvSpPr>
            <a:spLocks noGrp="1"/>
          </p:cNvSpPr>
          <p:nvPr>
            <p:ph type="body" sz="quarter" idx="18" hasCustomPrompt="1"/>
          </p:nvPr>
        </p:nvSpPr>
        <p:spPr>
          <a:xfrm>
            <a:off x="736599" y="2206794"/>
            <a:ext cx="7905739"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5" name="Text Placeholder 4">
            <a:extLst>
              <a:ext uri="{FF2B5EF4-FFF2-40B4-BE49-F238E27FC236}">
                <a16:creationId xmlns:a16="http://schemas.microsoft.com/office/drawing/2014/main" id="{BC3DE98B-3528-A744-86A4-DCFFB947339A}"/>
              </a:ext>
            </a:extLst>
          </p:cNvPr>
          <p:cNvSpPr>
            <a:spLocks noGrp="1"/>
          </p:cNvSpPr>
          <p:nvPr>
            <p:ph type="body" sz="quarter" idx="19" hasCustomPrompt="1"/>
          </p:nvPr>
        </p:nvSpPr>
        <p:spPr>
          <a:xfrm>
            <a:off x="736600" y="2453991"/>
            <a:ext cx="7905739"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grpSp>
        <p:nvGrpSpPr>
          <p:cNvPr id="28" name="Group 27">
            <a:extLst>
              <a:ext uri="{FF2B5EF4-FFF2-40B4-BE49-F238E27FC236}">
                <a16:creationId xmlns:a16="http://schemas.microsoft.com/office/drawing/2014/main" id="{30682D7F-A8E4-E647-824A-A3055BB67211}"/>
              </a:ext>
            </a:extLst>
          </p:cNvPr>
          <p:cNvGrpSpPr/>
          <p:nvPr/>
        </p:nvGrpSpPr>
        <p:grpSpPr>
          <a:xfrm>
            <a:off x="0" y="0"/>
            <a:ext cx="976756" cy="830388"/>
            <a:chOff x="0" y="0"/>
            <a:chExt cx="976756" cy="830388"/>
          </a:xfrm>
        </p:grpSpPr>
        <p:sp>
          <p:nvSpPr>
            <p:cNvPr id="29" name="Rectangle 28">
              <a:extLst>
                <a:ext uri="{FF2B5EF4-FFF2-40B4-BE49-F238E27FC236}">
                  <a16:creationId xmlns:a16="http://schemas.microsoft.com/office/drawing/2014/main" id="{41EFDE17-815B-C744-AB1E-F53555C77370}"/>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0" name="Image">
              <a:extLst>
                <a:ext uri="{FF2B5EF4-FFF2-40B4-BE49-F238E27FC236}">
                  <a16:creationId xmlns:a16="http://schemas.microsoft.com/office/drawing/2014/main" id="{2A4BE874-D293-184D-B0A4-EC203483EF10}"/>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Tree>
    <p:extLst>
      <p:ext uri="{BB962C8B-B14F-4D97-AF65-F5344CB8AC3E}">
        <p14:creationId xmlns:p14="http://schemas.microsoft.com/office/powerpoint/2010/main" val="110787959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81" name="Picture Placeholder 80">
            <a:extLst>
              <a:ext uri="{FF2B5EF4-FFF2-40B4-BE49-F238E27FC236}">
                <a16:creationId xmlns:a16="http://schemas.microsoft.com/office/drawing/2014/main" id="{AEE067B2-F4B1-2441-A56D-BD1587AB4B4B}"/>
              </a:ext>
            </a:extLst>
          </p:cNvPr>
          <p:cNvSpPr>
            <a:spLocks noGrp="1"/>
          </p:cNvSpPr>
          <p:nvPr>
            <p:ph type="pic" sz="quarter" idx="18"/>
          </p:nvPr>
        </p:nvSpPr>
        <p:spPr>
          <a:xfrm>
            <a:off x="6605588" y="1023938"/>
            <a:ext cx="2538412" cy="3095625"/>
          </a:xfrm>
          <a:custGeom>
            <a:avLst/>
            <a:gdLst>
              <a:gd name="connsiteX0" fmla="*/ 453275 w 2538412"/>
              <a:gd name="connsiteY0" fmla="*/ 0 h 3095625"/>
              <a:gd name="connsiteX1" fmla="*/ 2538412 w 2538412"/>
              <a:gd name="connsiteY1" fmla="*/ 0 h 3095625"/>
              <a:gd name="connsiteX2" fmla="*/ 2538412 w 2538412"/>
              <a:gd name="connsiteY2" fmla="*/ 3095625 h 3095625"/>
              <a:gd name="connsiteX3" fmla="*/ 0 w 2538412"/>
              <a:gd name="connsiteY3" fmla="*/ 3095625 h 3095625"/>
              <a:gd name="connsiteX4" fmla="*/ 0 w 2538412"/>
              <a:gd name="connsiteY4" fmla="*/ 456411 h 3095625"/>
              <a:gd name="connsiteX5" fmla="*/ 453275 w 2538412"/>
              <a:gd name="connsiteY5" fmla="*/ 456411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412" h="3095625">
                <a:moveTo>
                  <a:pt x="453275" y="0"/>
                </a:moveTo>
                <a:lnTo>
                  <a:pt x="2538412" y="0"/>
                </a:lnTo>
                <a:lnTo>
                  <a:pt x="2538412" y="3095625"/>
                </a:lnTo>
                <a:lnTo>
                  <a:pt x="0" y="3095625"/>
                </a:lnTo>
                <a:lnTo>
                  <a:pt x="0" y="456411"/>
                </a:lnTo>
                <a:lnTo>
                  <a:pt x="453275" y="456411"/>
                </a:lnTo>
                <a:close/>
              </a:path>
            </a:pathLst>
          </a:custGeom>
          <a:solidFill>
            <a:schemeClr val="bg1">
              <a:lumMod val="95000"/>
            </a:schemeClr>
          </a:solidFill>
        </p:spPr>
        <p:txBody>
          <a:bodyPr wrap="square" anchor="ctr">
            <a:noAutofit/>
          </a:bodyPr>
          <a:lstStyle>
            <a:lvl1pPr algn="ctr">
              <a:defRPr sz="1100">
                <a:solidFill>
                  <a:schemeClr val="tx2"/>
                </a:solidFill>
              </a:defRPr>
            </a:lvl1pPr>
          </a:lstStyle>
          <a:p>
            <a:r>
              <a:rPr lang="en-US"/>
              <a:t>Click icon to add picture</a:t>
            </a:r>
            <a:endParaRPr lang="en-US" dirty="0"/>
          </a:p>
        </p:txBody>
      </p:sp>
      <p:sp>
        <p:nvSpPr>
          <p:cNvPr id="38" name="Freeform 37">
            <a:extLst>
              <a:ext uri="{FF2B5EF4-FFF2-40B4-BE49-F238E27FC236}">
                <a16:creationId xmlns:a16="http://schemas.microsoft.com/office/drawing/2014/main" id="{BA7A081F-361F-964E-B608-EEB95DB39FCD}"/>
              </a:ext>
            </a:extLst>
          </p:cNvPr>
          <p:cNvSpPr txBox="1">
            <a:spLocks/>
          </p:cNvSpPr>
          <p:nvPr/>
        </p:nvSpPr>
        <p:spPr>
          <a:xfrm>
            <a:off x="6604944" y="1024489"/>
            <a:ext cx="453919" cy="456412"/>
          </a:xfrm>
          <a:custGeom>
            <a:avLst/>
            <a:gdLst>
              <a:gd name="connsiteX0" fmla="*/ 0 w 453919"/>
              <a:gd name="connsiteY0" fmla="*/ 0 h 456412"/>
              <a:gd name="connsiteX1" fmla="*/ 453919 w 453919"/>
              <a:gd name="connsiteY1" fmla="*/ 0 h 456412"/>
              <a:gd name="connsiteX2" fmla="*/ 453919 w 453919"/>
              <a:gd name="connsiteY2" fmla="*/ 456412 h 456412"/>
              <a:gd name="connsiteX3" fmla="*/ 0 w 453919"/>
              <a:gd name="connsiteY3" fmla="*/ 456412 h 456412"/>
              <a:gd name="connsiteX4" fmla="*/ 0 w 453919"/>
              <a:gd name="connsiteY4" fmla="*/ 0 h 45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19" h="456412">
                <a:moveTo>
                  <a:pt x="0" y="0"/>
                </a:moveTo>
                <a:lnTo>
                  <a:pt x="453919" y="0"/>
                </a:lnTo>
                <a:lnTo>
                  <a:pt x="453919" y="456412"/>
                </a:lnTo>
                <a:lnTo>
                  <a:pt x="0" y="456412"/>
                </a:lnTo>
                <a:lnTo>
                  <a:pt x="0" y="0"/>
                </a:lnTo>
                <a:close/>
              </a:path>
            </a:pathLst>
          </a:custGeom>
          <a:solidFill>
            <a:schemeClr val="accent1"/>
          </a:solidFill>
        </p:spPr>
        <p:txBody>
          <a:bodyPr wrap="square" anchor="ctr">
            <a:noAutofit/>
          </a:bodyPr>
          <a:lstStyle>
            <a:lvl1pPr marL="0" marR="0" indent="0" algn="ctr"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050" b="0" i="0" kern="1200" baseline="0">
                <a:solidFill>
                  <a:schemeClr val="tx2"/>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1225552" y="1024488"/>
            <a:ext cx="4357994" cy="24934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dirty="0"/>
              <a:t>Place your quote here. Place your quote here. Place your quote here. Place your quote here.</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736600" y="0"/>
            <a:ext cx="4845050" cy="4656138"/>
            <a:chOff x="253999" y="256470"/>
            <a:chExt cx="5102517" cy="4718401"/>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4718401"/>
              <a:chOff x="701574" y="177452"/>
              <a:chExt cx="2929039" cy="4718401"/>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177452"/>
                <a:ext cx="0" cy="3332517"/>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2173478"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pic>
        <p:nvPicPr>
          <p:cNvPr id="49" name="Image">
            <a:extLst>
              <a:ext uri="{FF2B5EF4-FFF2-40B4-BE49-F238E27FC236}">
                <a16:creationId xmlns:a16="http://schemas.microsoft.com/office/drawing/2014/main" id="{7EECE47B-ED7F-EB4B-843D-632CB7B3182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3259451"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3259451"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7" name="Pie 16">
            <a:extLst>
              <a:ext uri="{FF2B5EF4-FFF2-40B4-BE49-F238E27FC236}">
                <a16:creationId xmlns:a16="http://schemas.microsoft.com/office/drawing/2014/main" id="{2383DA36-5FB2-FB43-AD10-FBA5AF15162F}"/>
              </a:ext>
            </a:extLst>
          </p:cNvPr>
          <p:cNvSpPr>
            <a:spLocks/>
          </p:cNvSpPr>
          <p:nvPr/>
        </p:nvSpPr>
        <p:spPr>
          <a:xfrm rot="10800000">
            <a:off x="6604943" y="1023937"/>
            <a:ext cx="914400" cy="914400"/>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Tree>
    <p:extLst>
      <p:ext uri="{BB962C8B-B14F-4D97-AF65-F5344CB8AC3E}">
        <p14:creationId xmlns:p14="http://schemas.microsoft.com/office/powerpoint/2010/main" val="1518625163"/>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5_Quote Slid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a:solidFill>
                <a:schemeClr val="tx1"/>
              </a:solidFill>
              <a:latin typeface="Consolas" panose="020B0609020204030204" pitchFamily="49" charset="0"/>
              <a:cs typeface="Consolas" panose="020B0609020204030204" pitchFamily="49" charset="0"/>
            </a:endParaRPr>
          </a:p>
        </p:txBody>
      </p:sp>
      <p:pic>
        <p:nvPicPr>
          <p:cNvPr id="18" name="Picture 17">
            <a:extLst>
              <a:ext uri="{FF2B5EF4-FFF2-40B4-BE49-F238E27FC236}">
                <a16:creationId xmlns:a16="http://schemas.microsoft.com/office/drawing/2014/main" id="{390E0FFF-259D-7541-B009-9ABD6BC92D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9" name="Image">
            <a:extLst>
              <a:ext uri="{FF2B5EF4-FFF2-40B4-BE49-F238E27FC236}">
                <a16:creationId xmlns:a16="http://schemas.microsoft.com/office/drawing/2014/main" id="{391EC18B-77FD-E646-BAFF-4053ABBC37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Title Placeholder 1">
            <a:extLst>
              <a:ext uri="{FF2B5EF4-FFF2-40B4-BE49-F238E27FC236}">
                <a16:creationId xmlns:a16="http://schemas.microsoft.com/office/drawing/2014/main" id="{A6ADDA8F-E27E-374C-BFFC-88BCD1003CA0}"/>
              </a:ext>
            </a:extLst>
          </p:cNvPr>
          <p:cNvSpPr>
            <a:spLocks noGrp="1"/>
          </p:cNvSpPr>
          <p:nvPr>
            <p:ph type="title" hasCustomPrompt="1"/>
          </p:nvPr>
        </p:nvSpPr>
        <p:spPr>
          <a:xfrm>
            <a:off x="1778000" y="1639888"/>
            <a:ext cx="6619875" cy="18780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a:t>Place your quote here. Place your quote here. Place your quote here. Place your quote here.</a:t>
            </a:r>
          </a:p>
        </p:txBody>
      </p:sp>
      <p:sp>
        <p:nvSpPr>
          <p:cNvPr id="30" name="Text Placeholder 24">
            <a:extLst>
              <a:ext uri="{FF2B5EF4-FFF2-40B4-BE49-F238E27FC236}">
                <a16:creationId xmlns:a16="http://schemas.microsoft.com/office/drawing/2014/main" id="{ECDCBC7D-2FD3-5E40-A27C-4980D3B6C86B}"/>
              </a:ext>
            </a:extLst>
          </p:cNvPr>
          <p:cNvSpPr>
            <a:spLocks noGrp="1"/>
          </p:cNvSpPr>
          <p:nvPr>
            <p:ph type="body" sz="quarter" idx="16" hasCustomPrompt="1"/>
          </p:nvPr>
        </p:nvSpPr>
        <p:spPr>
          <a:xfrm>
            <a:off x="6073775"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Name</a:t>
            </a:r>
          </a:p>
        </p:txBody>
      </p:sp>
      <p:sp>
        <p:nvSpPr>
          <p:cNvPr id="31" name="Text Placeholder 24">
            <a:extLst>
              <a:ext uri="{FF2B5EF4-FFF2-40B4-BE49-F238E27FC236}">
                <a16:creationId xmlns:a16="http://schemas.microsoft.com/office/drawing/2014/main" id="{F48D7100-0AE2-3A4E-9283-6A64C2504C55}"/>
              </a:ext>
            </a:extLst>
          </p:cNvPr>
          <p:cNvSpPr>
            <a:spLocks noGrp="1"/>
          </p:cNvSpPr>
          <p:nvPr>
            <p:ph type="body" sz="quarter" idx="17" hasCustomPrompt="1"/>
          </p:nvPr>
        </p:nvSpPr>
        <p:spPr>
          <a:xfrm>
            <a:off x="6073775"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POSITION AND COMPANY</a:t>
            </a:r>
          </a:p>
        </p:txBody>
      </p:sp>
      <p:sp>
        <p:nvSpPr>
          <p:cNvPr id="25" name="Pie 24">
            <a:extLst>
              <a:ext uri="{FF2B5EF4-FFF2-40B4-BE49-F238E27FC236}">
                <a16:creationId xmlns:a16="http://schemas.microsoft.com/office/drawing/2014/main" id="{DE27984F-A390-7A4D-8818-586FDFF9AD90}"/>
              </a:ext>
            </a:extLst>
          </p:cNvPr>
          <p:cNvSpPr>
            <a:spLocks/>
          </p:cNvSpPr>
          <p:nvPr/>
        </p:nvSpPr>
        <p:spPr>
          <a:xfrm rot="10800000">
            <a:off x="1257300" y="946775"/>
            <a:ext cx="1042697" cy="1037068"/>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2">
                  <a:lumMod val="25000"/>
                </a:schemeClr>
              </a:solidFill>
            </a:endParaRPr>
          </a:p>
        </p:txBody>
      </p:sp>
      <p:grpSp>
        <p:nvGrpSpPr>
          <p:cNvPr id="28" name="Group 27">
            <a:extLst>
              <a:ext uri="{FF2B5EF4-FFF2-40B4-BE49-F238E27FC236}">
                <a16:creationId xmlns:a16="http://schemas.microsoft.com/office/drawing/2014/main" id="{6576A340-CC30-A548-B829-F8A76D5BC185}"/>
              </a:ext>
            </a:extLst>
          </p:cNvPr>
          <p:cNvGrpSpPr/>
          <p:nvPr/>
        </p:nvGrpSpPr>
        <p:grpSpPr>
          <a:xfrm flipV="1">
            <a:off x="1251677" y="3273425"/>
            <a:ext cx="7146198" cy="1367600"/>
            <a:chOff x="254000" y="256470"/>
            <a:chExt cx="7525947" cy="1385888"/>
          </a:xfrm>
        </p:grpSpPr>
        <p:grpSp>
          <p:nvGrpSpPr>
            <p:cNvPr id="29" name="Group 28">
              <a:extLst>
                <a:ext uri="{FF2B5EF4-FFF2-40B4-BE49-F238E27FC236}">
                  <a16:creationId xmlns:a16="http://schemas.microsoft.com/office/drawing/2014/main" id="{0D4B5FE5-4627-9C46-8C76-9982691D2CDC}"/>
                </a:ext>
              </a:extLst>
            </p:cNvPr>
            <p:cNvGrpSpPr/>
            <p:nvPr/>
          </p:nvGrpSpPr>
          <p:grpSpPr>
            <a:xfrm flipH="1" flipV="1">
              <a:off x="254000" y="256470"/>
              <a:ext cx="2929038" cy="1385888"/>
              <a:chOff x="701574" y="3509965"/>
              <a:chExt cx="2929038" cy="1385888"/>
            </a:xfrm>
          </p:grpSpPr>
          <p:sp>
            <p:nvSpPr>
              <p:cNvPr id="33" name="Freeform 32">
                <a:extLst>
                  <a:ext uri="{FF2B5EF4-FFF2-40B4-BE49-F238E27FC236}">
                    <a16:creationId xmlns:a16="http://schemas.microsoft.com/office/drawing/2014/main" id="{551F2E91-3DE3-FD49-AA63-74BD3FD5D9BD}"/>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1"/>
                  </a:solidFill>
                </a:endParaRPr>
              </a:p>
            </p:txBody>
          </p:sp>
          <p:cxnSp>
            <p:nvCxnSpPr>
              <p:cNvPr id="34" name="Straight Connector 33">
                <a:extLst>
                  <a:ext uri="{FF2B5EF4-FFF2-40B4-BE49-F238E27FC236}">
                    <a16:creationId xmlns:a16="http://schemas.microsoft.com/office/drawing/2014/main" id="{184DFD07-A88D-F249-ACD0-DA70CA959649}"/>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02E1F04-3951-1947-AD58-51F6B352260C}"/>
                </a:ext>
              </a:extLst>
            </p:cNvPr>
            <p:cNvCxnSpPr>
              <a:cxnSpLocks/>
            </p:cNvCxnSpPr>
            <p:nvPr/>
          </p:nvCxnSpPr>
          <p:spPr>
            <a:xfrm flipV="1">
              <a:off x="3183038" y="256470"/>
              <a:ext cx="4596909"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5955065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Divider Slide 1">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AB8D11-AD3A-4141-9F5A-7748DF9C74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663794" y="0"/>
            <a:ext cx="480206" cy="5143499"/>
          </a:xfrm>
          <a:prstGeom prst="rect">
            <a:avLst/>
          </a:prstGeom>
        </p:spPr>
      </p:pic>
      <p:pic>
        <p:nvPicPr>
          <p:cNvPr id="21" name="Picture Placeholder 4">
            <a:extLst>
              <a:ext uri="{FF2B5EF4-FFF2-40B4-BE49-F238E27FC236}">
                <a16:creationId xmlns:a16="http://schemas.microsoft.com/office/drawing/2014/main" id="{A0156F60-09B0-0440-9CDD-1AB031DB41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97" y="10"/>
            <a:ext cx="3552805" cy="5143490"/>
          </a:xfrm>
          <a:custGeom>
            <a:avLst/>
            <a:gdLst>
              <a:gd name="connsiteX0" fmla="*/ 981076 w 3568700"/>
              <a:gd name="connsiteY0" fmla="*/ 0 h 5143500"/>
              <a:gd name="connsiteX1" fmla="*/ 3568700 w 3568700"/>
              <a:gd name="connsiteY1" fmla="*/ 0 h 5143500"/>
              <a:gd name="connsiteX2" fmla="*/ 3568700 w 3568700"/>
              <a:gd name="connsiteY2" fmla="*/ 5143500 h 5143500"/>
              <a:gd name="connsiteX3" fmla="*/ 0 w 3568700"/>
              <a:gd name="connsiteY3" fmla="*/ 5143500 h 5143500"/>
              <a:gd name="connsiteX4" fmla="*/ 0 w 3568700"/>
              <a:gd name="connsiteY4" fmla="*/ 828633 h 5143500"/>
              <a:gd name="connsiteX5" fmla="*/ 981076 w 3568700"/>
              <a:gd name="connsiteY5" fmla="*/ 8286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8700" h="5143500">
                <a:moveTo>
                  <a:pt x="981076" y="0"/>
                </a:moveTo>
                <a:lnTo>
                  <a:pt x="3568700" y="0"/>
                </a:lnTo>
                <a:lnTo>
                  <a:pt x="3568700" y="5143500"/>
                </a:lnTo>
                <a:lnTo>
                  <a:pt x="0" y="5143500"/>
                </a:lnTo>
                <a:lnTo>
                  <a:pt x="0" y="828633"/>
                </a:lnTo>
                <a:lnTo>
                  <a:pt x="981076" y="828633"/>
                </a:lnTo>
                <a:close/>
              </a:path>
            </a:pathLst>
          </a:custGeom>
          <a:noFill/>
        </p:spPr>
      </p:pic>
      <p:sp>
        <p:nvSpPr>
          <p:cNvPr id="7" name="Rectangle 6">
            <a:extLst>
              <a:ext uri="{FF2B5EF4-FFF2-40B4-BE49-F238E27FC236}">
                <a16:creationId xmlns:a16="http://schemas.microsoft.com/office/drawing/2014/main" id="{247ECE56-49A2-5A4A-B068-2B97BA448EFB}"/>
              </a:ext>
            </a:extLst>
          </p:cNvPr>
          <p:cNvSpPr/>
          <p:nvPr/>
        </p:nvSpPr>
        <p:spPr>
          <a:xfrm>
            <a:off x="-1" y="0"/>
            <a:ext cx="1013927" cy="84597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3797299" y="1904533"/>
            <a:ext cx="4600576" cy="590931"/>
          </a:xfrm>
          <a:prstGeom prst="rect">
            <a:avLst/>
          </a:prstGeom>
        </p:spPr>
        <p:txBody>
          <a:bodyPr wrap="square" lIns="0" rIns="0" anchor="t">
            <a:noAutofit/>
          </a:bodyPr>
          <a:lstStyle>
            <a:lvl1pPr algn="l">
              <a:defRPr sz="3600" baseline="0">
                <a:solidFill>
                  <a:schemeClr val="tx1"/>
                </a:solidFill>
              </a:defRPr>
            </a:lvl1pPr>
          </a:lstStyle>
          <a:p>
            <a:r>
              <a:rPr lang="en-US" dirty="0"/>
              <a:t>Divider Slide</a:t>
            </a:r>
          </a:p>
        </p:txBody>
      </p:sp>
      <p:sp>
        <p:nvSpPr>
          <p:cNvPr id="3" name="Subtitle 2"/>
          <p:cNvSpPr>
            <a:spLocks noGrp="1"/>
          </p:cNvSpPr>
          <p:nvPr>
            <p:ph type="subTitle" idx="1" hasCustomPrompt="1"/>
          </p:nvPr>
        </p:nvSpPr>
        <p:spPr>
          <a:xfrm>
            <a:off x="3797300" y="2683279"/>
            <a:ext cx="4600575" cy="369332"/>
          </a:xfrm>
          <a:prstGeom prst="rect">
            <a:avLst/>
          </a:prstGeom>
        </p:spPr>
        <p:txBody>
          <a:bodyPr wrap="square" lIns="0" rIns="0" anchor="t">
            <a:noAutofit/>
          </a:bodyPr>
          <a:lstStyle>
            <a:lvl1pPr>
              <a:defRPr lang="en-US" sz="1800" dirty="0">
                <a:solidFill>
                  <a:schemeClr val="tx1"/>
                </a:solidFill>
              </a:defRPr>
            </a:lvl1pPr>
          </a:lstStyle>
          <a:p>
            <a:pPr lvl="0">
              <a:spcBef>
                <a:spcPts val="1000"/>
              </a:spcBef>
              <a:buClrTx/>
              <a:buSzTx/>
              <a:buFont typeface="Arial"/>
              <a:tabLst/>
            </a:pPr>
            <a:r>
              <a:rPr lang="en-US" dirty="0"/>
              <a:t>Subhead</a:t>
            </a:r>
          </a:p>
        </p:txBody>
      </p:sp>
      <p:cxnSp>
        <p:nvCxnSpPr>
          <p:cNvPr id="16" name="Straight Connector 15">
            <a:extLst>
              <a:ext uri="{FF2B5EF4-FFF2-40B4-BE49-F238E27FC236}">
                <a16:creationId xmlns:a16="http://schemas.microsoft.com/office/drawing/2014/main" id="{7EFAF2C5-DE31-2246-B9B9-FE60FD80BA4E}"/>
              </a:ext>
            </a:extLst>
          </p:cNvPr>
          <p:cNvCxnSpPr>
            <a:cxnSpLocks/>
          </p:cNvCxnSpPr>
          <p:nvPr/>
        </p:nvCxnSpPr>
        <p:spPr>
          <a:xfrm>
            <a:off x="5575300" y="259987"/>
            <a:ext cx="233400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20" name="Arc 19">
            <a:extLst>
              <a:ext uri="{FF2B5EF4-FFF2-40B4-BE49-F238E27FC236}">
                <a16:creationId xmlns:a16="http://schemas.microsoft.com/office/drawing/2014/main" id="{A461D489-B5A6-6845-9E0E-48291F78B396}"/>
              </a:ext>
            </a:extLst>
          </p:cNvPr>
          <p:cNvSpPr/>
          <p:nvPr/>
        </p:nvSpPr>
        <p:spPr>
          <a:xfrm flipH="1">
            <a:off x="3797299" y="259987"/>
            <a:ext cx="3033713" cy="2756933"/>
          </a:xfrm>
          <a:prstGeom prst="arc">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Image">
            <a:extLst>
              <a:ext uri="{FF2B5EF4-FFF2-40B4-BE49-F238E27FC236}">
                <a16:creationId xmlns:a16="http://schemas.microsoft.com/office/drawing/2014/main" id="{D42AA959-BD3F-204E-ADBF-55F5D2FA3A97}"/>
              </a:ext>
            </a:extLst>
          </p:cNvPr>
          <p:cNvPicPr>
            <a:picLocks noChangeAspect="1"/>
          </p:cNvPicPr>
          <p:nvPr/>
        </p:nvPicPr>
        <p:blipFill>
          <a:blip r:embed="rId4"/>
          <a:srcRect/>
          <a:stretch/>
        </p:blipFill>
        <p:spPr>
          <a:xfrm>
            <a:off x="246990" y="250462"/>
            <a:ext cx="489607" cy="327631"/>
          </a:xfrm>
          <a:prstGeom prst="rect">
            <a:avLst/>
          </a:prstGeom>
          <a:ln w="12700">
            <a:miter lim="400000"/>
          </a:ln>
        </p:spPr>
      </p:pic>
      <p:sp>
        <p:nvSpPr>
          <p:cNvPr id="11" name="Rectangle 10">
            <a:extLst>
              <a:ext uri="{FF2B5EF4-FFF2-40B4-BE49-F238E27FC236}">
                <a16:creationId xmlns:a16="http://schemas.microsoft.com/office/drawing/2014/main" id="{D5D2953A-DC36-124D-B17E-9E5B78F05A8C}"/>
              </a:ext>
            </a:extLst>
          </p:cNvPr>
          <p:cNvSpPr/>
          <p:nvPr/>
        </p:nvSpPr>
        <p:spPr>
          <a:xfrm>
            <a:off x="7924800" y="148185"/>
            <a:ext cx="483407"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295227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over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4824894"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4824896"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Tree>
    <p:extLst>
      <p:ext uri="{BB962C8B-B14F-4D97-AF65-F5344CB8AC3E}">
        <p14:creationId xmlns:p14="http://schemas.microsoft.com/office/powerpoint/2010/main" val="2562650812"/>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Divider Slide 2">
    <p:bg>
      <p:bgPr>
        <a:solidFill>
          <a:schemeClr val="bg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318A853-BC17-0E4F-BD5F-6054F35EDA2B}"/>
              </a:ext>
            </a:extLst>
          </p:cNvPr>
          <p:cNvSpPr/>
          <p:nvPr/>
        </p:nvSpPr>
        <p:spPr>
          <a:xfrm>
            <a:off x="2" y="0"/>
            <a:ext cx="9143999" cy="5143500"/>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2025650" y="1639888"/>
            <a:ext cx="5899150"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3" name="Subtitle 2"/>
          <p:cNvSpPr>
            <a:spLocks noGrp="1"/>
          </p:cNvSpPr>
          <p:nvPr>
            <p:ph type="subTitle" idx="1" hasCustomPrompt="1"/>
          </p:nvPr>
        </p:nvSpPr>
        <p:spPr>
          <a:xfrm>
            <a:off x="2025651" y="2913052"/>
            <a:ext cx="5899147"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pic>
        <p:nvPicPr>
          <p:cNvPr id="8" name="Image">
            <a:extLst>
              <a:ext uri="{FF2B5EF4-FFF2-40B4-BE49-F238E27FC236}">
                <a16:creationId xmlns:a16="http://schemas.microsoft.com/office/drawing/2014/main" id="{FC4BF429-AECB-C64F-857D-520D598BC981}"/>
              </a:ext>
            </a:extLst>
          </p:cNvPr>
          <p:cNvPicPr>
            <a:picLocks noChangeAspect="1"/>
          </p:cNvPicPr>
          <p:nvPr/>
        </p:nvPicPr>
        <p:blipFill>
          <a:blip r:embed="rId2"/>
          <a:srcRect/>
          <a:stretch/>
        </p:blipFill>
        <p:spPr>
          <a:xfrm>
            <a:off x="246990" y="250462"/>
            <a:ext cx="489607" cy="327631"/>
          </a:xfrm>
          <a:prstGeom prst="rect">
            <a:avLst/>
          </a:prstGeom>
          <a:ln w="12700">
            <a:miter lim="400000"/>
          </a:ln>
        </p:spPr>
      </p:pic>
      <p:sp>
        <p:nvSpPr>
          <p:cNvPr id="7" name="Rectangle 6">
            <a:extLst>
              <a:ext uri="{FF2B5EF4-FFF2-40B4-BE49-F238E27FC236}">
                <a16:creationId xmlns:a16="http://schemas.microsoft.com/office/drawing/2014/main" id="{18C59983-8944-6449-B49C-B80D3A24BE2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spTree>
    <p:extLst>
      <p:ext uri="{BB962C8B-B14F-4D97-AF65-F5344CB8AC3E}">
        <p14:creationId xmlns:p14="http://schemas.microsoft.com/office/powerpoint/2010/main" val="1314867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Divider Slide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47AFD8-289C-5540-8775-BB5FCC9F90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17" name="Image">
            <a:extLst>
              <a:ext uri="{FF2B5EF4-FFF2-40B4-BE49-F238E27FC236}">
                <a16:creationId xmlns:a16="http://schemas.microsoft.com/office/drawing/2014/main" id="{42B1A14B-492A-1F40-B7F5-C353024A1AA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Rectangle 14">
            <a:extLst>
              <a:ext uri="{FF2B5EF4-FFF2-40B4-BE49-F238E27FC236}">
                <a16:creationId xmlns:a16="http://schemas.microsoft.com/office/drawing/2014/main" id="{AED5B481-564C-3D4E-9AE3-B01DACF3A020}"/>
              </a:ext>
            </a:extLst>
          </p:cNvPr>
          <p:cNvSpPr/>
          <p:nvPr/>
        </p:nvSpPr>
        <p:spPr>
          <a:xfrm>
            <a:off x="8486353" y="148185"/>
            <a:ext cx="416346"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cxnSp>
        <p:nvCxnSpPr>
          <p:cNvPr id="10" name="Straight Connector 9">
            <a:extLst>
              <a:ext uri="{FF2B5EF4-FFF2-40B4-BE49-F238E27FC236}">
                <a16:creationId xmlns:a16="http://schemas.microsoft.com/office/drawing/2014/main" id="{1C8AF5D9-45F3-364E-8D2A-1AED4F1C398B}"/>
              </a:ext>
            </a:extLst>
          </p:cNvPr>
          <p:cNvCxnSpPr>
            <a:cxnSpLocks/>
          </p:cNvCxnSpPr>
          <p:nvPr/>
        </p:nvCxnSpPr>
        <p:spPr>
          <a:xfrm>
            <a:off x="975711" y="259987"/>
            <a:ext cx="7431688"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 name="Title 1">
            <a:extLst>
              <a:ext uri="{FF2B5EF4-FFF2-40B4-BE49-F238E27FC236}">
                <a16:creationId xmlns:a16="http://schemas.microsoft.com/office/drawing/2014/main" id="{44F56FE9-9A16-9246-A70C-C51B7991938F}"/>
              </a:ext>
            </a:extLst>
          </p:cNvPr>
          <p:cNvSpPr>
            <a:spLocks noGrp="1"/>
          </p:cNvSpPr>
          <p:nvPr>
            <p:ph type="ctrTitle" hasCustomPrompt="1"/>
          </p:nvPr>
        </p:nvSpPr>
        <p:spPr>
          <a:xfrm>
            <a:off x="975710" y="1410870"/>
            <a:ext cx="7119665"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14" name="Subtitle 2">
            <a:extLst>
              <a:ext uri="{FF2B5EF4-FFF2-40B4-BE49-F238E27FC236}">
                <a16:creationId xmlns:a16="http://schemas.microsoft.com/office/drawing/2014/main" id="{6DBAD126-5E50-1C4F-92CA-FE968CF31934}"/>
              </a:ext>
            </a:extLst>
          </p:cNvPr>
          <p:cNvSpPr>
            <a:spLocks noGrp="1"/>
          </p:cNvSpPr>
          <p:nvPr>
            <p:ph type="subTitle" idx="1" hasCustomPrompt="1"/>
          </p:nvPr>
        </p:nvSpPr>
        <p:spPr>
          <a:xfrm>
            <a:off x="975711" y="2684034"/>
            <a:ext cx="7119662"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sp>
        <p:nvSpPr>
          <p:cNvPr id="18" name="Arc 17">
            <a:extLst>
              <a:ext uri="{FF2B5EF4-FFF2-40B4-BE49-F238E27FC236}">
                <a16:creationId xmlns:a16="http://schemas.microsoft.com/office/drawing/2014/main" id="{91269606-5049-A349-A0F2-E7948820D3E3}"/>
              </a:ext>
            </a:extLst>
          </p:cNvPr>
          <p:cNvSpPr/>
          <p:nvPr/>
        </p:nvSpPr>
        <p:spPr>
          <a:xfrm flipV="1">
            <a:off x="2755014" y="-1113066"/>
            <a:ext cx="6117894" cy="5996579"/>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1943023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ayout for Bar Graph">
    <p:bg>
      <p:bgPr>
        <a:solidFill>
          <a:schemeClr val="bg1"/>
        </a:solidFill>
        <a:effectLst/>
      </p:bgPr>
    </p:bg>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7" name="Straight Connector 6">
            <a:extLst>
              <a:ext uri="{FF2B5EF4-FFF2-40B4-BE49-F238E27FC236}">
                <a16:creationId xmlns:a16="http://schemas.microsoft.com/office/drawing/2014/main" id="{CA21F88F-7476-BB48-935A-A515D14D8D6A}"/>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BB0979B2-3789-3043-8C2E-7A66B16CA9D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38828290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Org Chart">
    <p:bg>
      <p:bgPr>
        <a:solidFill>
          <a:schemeClr val="bg1"/>
        </a:solidFill>
        <a:effectLst/>
      </p:bgPr>
    </p:bg>
    <p:spTree>
      <p:nvGrpSpPr>
        <p:cNvPr id="1" name=""/>
        <p:cNvGrpSpPr/>
        <p:nvPr/>
      </p:nvGrpSpPr>
      <p:grpSpPr>
        <a:xfrm>
          <a:off x="0" y="0"/>
          <a:ext cx="0" cy="0"/>
          <a:chOff x="0" y="0"/>
          <a:chExt cx="0" cy="0"/>
        </a:xfrm>
      </p:grpSpPr>
      <p:sp>
        <p:nvSpPr>
          <p:cNvPr id="86" name="Picture Placeholder 85">
            <a:extLst>
              <a:ext uri="{FF2B5EF4-FFF2-40B4-BE49-F238E27FC236}">
                <a16:creationId xmlns:a16="http://schemas.microsoft.com/office/drawing/2014/main" id="{34C00EEC-9365-B34A-AFA4-37781D3407AB}"/>
              </a:ext>
            </a:extLst>
          </p:cNvPr>
          <p:cNvSpPr>
            <a:spLocks noGrp="1"/>
          </p:cNvSpPr>
          <p:nvPr>
            <p:ph type="pic" sz="quarter" idx="10"/>
          </p:nvPr>
        </p:nvSpPr>
        <p:spPr>
          <a:xfrm>
            <a:off x="5219416" y="2268580"/>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43" name="Round Single Corner Rectangle 42">
            <a:extLst>
              <a:ext uri="{FF2B5EF4-FFF2-40B4-BE49-F238E27FC236}">
                <a16:creationId xmlns:a16="http://schemas.microsoft.com/office/drawing/2014/main" id="{C935EA80-6666-174E-8F4D-5FE0C794C6FF}"/>
              </a:ext>
            </a:extLst>
          </p:cNvPr>
          <p:cNvSpPr/>
          <p:nvPr/>
        </p:nvSpPr>
        <p:spPr>
          <a:xfrm rot="10800000">
            <a:off x="7105650" y="-2"/>
            <a:ext cx="2038348" cy="1875759"/>
          </a:xfrm>
          <a:prstGeom prst="round1Rect">
            <a:avLst>
              <a:gd name="adj" fmla="val 50000"/>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49" name="Picture Placeholder 48">
            <a:extLst>
              <a:ext uri="{FF2B5EF4-FFF2-40B4-BE49-F238E27FC236}">
                <a16:creationId xmlns:a16="http://schemas.microsoft.com/office/drawing/2014/main" id="{1976186C-E87F-F74F-BB92-C059D8DB151F}"/>
              </a:ext>
            </a:extLst>
          </p:cNvPr>
          <p:cNvSpPr>
            <a:spLocks noGrp="1"/>
          </p:cNvSpPr>
          <p:nvPr>
            <p:ph type="pic" sz="quarter" idx="13"/>
          </p:nvPr>
        </p:nvSpPr>
        <p:spPr>
          <a:xfrm>
            <a:off x="8111300" y="602585"/>
            <a:ext cx="1032700" cy="1268698"/>
          </a:xfrm>
          <a:prstGeom prst="rect">
            <a:avLst/>
          </a:prstGeom>
        </p:spPr>
        <p:txBody>
          <a:bodyPr anchor="ctr"/>
          <a:lstStyle>
            <a:lvl1pPr algn="ctr">
              <a:defRPr sz="1050"/>
            </a:lvl1pPr>
          </a:lstStyle>
          <a:p>
            <a:r>
              <a:rPr lang="en-US"/>
              <a:t>Click icon to add picture</a:t>
            </a:r>
            <a:endParaRPr lang="en-US" dirty="0"/>
          </a:p>
        </p:txBody>
      </p:sp>
      <p:sp>
        <p:nvSpPr>
          <p:cNvPr id="50" name="Text Placeholder 45">
            <a:extLst>
              <a:ext uri="{FF2B5EF4-FFF2-40B4-BE49-F238E27FC236}">
                <a16:creationId xmlns:a16="http://schemas.microsoft.com/office/drawing/2014/main" id="{39B843AD-5A8A-F740-BE2F-49F9B47A0CD1}"/>
              </a:ext>
            </a:extLst>
          </p:cNvPr>
          <p:cNvSpPr>
            <a:spLocks noGrp="1"/>
          </p:cNvSpPr>
          <p:nvPr>
            <p:ph type="body" sz="quarter" idx="14" hasCustomPrompt="1"/>
          </p:nvPr>
        </p:nvSpPr>
        <p:spPr>
          <a:xfrm>
            <a:off x="7362353" y="209761"/>
            <a:ext cx="1658914" cy="182562"/>
          </a:xfrm>
          <a:prstGeom prst="rect">
            <a:avLst/>
          </a:prstGeom>
        </p:spPr>
        <p:txBody>
          <a:bodyPr lIns="36576" tIns="36576" rIns="36576" bIns="36576" anchor="ctr"/>
          <a:lstStyle>
            <a:lvl1pPr algn="l">
              <a:spcBef>
                <a:spcPts val="0"/>
              </a:spcBef>
              <a:defRPr sz="1000" b="1" i="0">
                <a:solidFill>
                  <a:schemeClr val="bg1"/>
                </a:solidFill>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51" name="Text Placeholder 45">
            <a:extLst>
              <a:ext uri="{FF2B5EF4-FFF2-40B4-BE49-F238E27FC236}">
                <a16:creationId xmlns:a16="http://schemas.microsoft.com/office/drawing/2014/main" id="{FF4BB383-CF91-4C41-B0F6-F5DAE34F5D61}"/>
              </a:ext>
            </a:extLst>
          </p:cNvPr>
          <p:cNvSpPr>
            <a:spLocks noGrp="1"/>
          </p:cNvSpPr>
          <p:nvPr>
            <p:ph type="body" sz="quarter" idx="15" hasCustomPrompt="1"/>
          </p:nvPr>
        </p:nvSpPr>
        <p:spPr>
          <a:xfrm>
            <a:off x="7357495" y="379818"/>
            <a:ext cx="1658914" cy="197257"/>
          </a:xfrm>
          <a:prstGeom prst="rect">
            <a:avLst/>
          </a:prstGeom>
        </p:spPr>
        <p:txBody>
          <a:bodyPr lIns="36576" tIns="36576" rIns="36576" bIns="36576" anchor="t"/>
          <a:lstStyle>
            <a:lvl1pPr algn="l">
              <a:spcBef>
                <a:spcPts val="0"/>
              </a:spcBef>
              <a:defRPr sz="800" b="0" i="0" spc="-30" baseline="0">
                <a:solidFill>
                  <a:schemeClr val="bg1"/>
                </a:solidFill>
                <a:latin typeface="Consolas" panose="020B0609020204030204" pitchFamily="49"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TITLE, DEPARTMENT</a:t>
            </a:r>
          </a:p>
        </p:txBody>
      </p:sp>
      <p:pic>
        <p:nvPicPr>
          <p:cNvPr id="6" name="Image">
            <a:extLst>
              <a:ext uri="{FF2B5EF4-FFF2-40B4-BE49-F238E27FC236}">
                <a16:creationId xmlns:a16="http://schemas.microsoft.com/office/drawing/2014/main" id="{CB0FF831-6C7C-3C47-AA39-C6A6446CBCBA}"/>
              </a:ext>
            </a:extLst>
          </p:cNvPr>
          <p:cNvPicPr>
            <a:picLocks noChangeAspect="1"/>
          </p:cNvPicPr>
          <p:nvPr/>
        </p:nvPicPr>
        <p:blipFill>
          <a:blip r:embed="rId2"/>
          <a:srcRect/>
          <a:stretch/>
        </p:blipFill>
        <p:spPr>
          <a:xfrm>
            <a:off x="246990" y="250462"/>
            <a:ext cx="489607" cy="327631"/>
          </a:xfrm>
          <a:prstGeom prst="rect">
            <a:avLst/>
          </a:prstGeom>
          <a:ln w="12700">
            <a:miter lim="400000"/>
          </a:ln>
        </p:spPr>
      </p:pic>
      <p:sp>
        <p:nvSpPr>
          <p:cNvPr id="35" name="Rectangle 38">
            <a:extLst>
              <a:ext uri="{FF2B5EF4-FFF2-40B4-BE49-F238E27FC236}">
                <a16:creationId xmlns:a16="http://schemas.microsoft.com/office/drawing/2014/main" id="{B0C54555-FAF8-C247-BD47-30239068182E}"/>
              </a:ext>
            </a:extLst>
          </p:cNvPr>
          <p:cNvSpPr>
            <a:spLocks/>
          </p:cNvSpPr>
          <p:nvPr/>
        </p:nvSpPr>
        <p:spPr bwMode="auto">
          <a:xfrm>
            <a:off x="3797300" y="1156621"/>
            <a:ext cx="1422539" cy="735995"/>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grpSp>
        <p:nvGrpSpPr>
          <p:cNvPr id="36" name="Group 35">
            <a:extLst>
              <a:ext uri="{FF2B5EF4-FFF2-40B4-BE49-F238E27FC236}">
                <a16:creationId xmlns:a16="http://schemas.microsoft.com/office/drawing/2014/main" id="{3DEC8AAA-D5D3-014B-9A40-0F8C9630E4E3}"/>
              </a:ext>
            </a:extLst>
          </p:cNvPr>
          <p:cNvGrpSpPr/>
          <p:nvPr/>
        </p:nvGrpSpPr>
        <p:grpSpPr>
          <a:xfrm>
            <a:off x="502208" y="587925"/>
            <a:ext cx="6362054" cy="4312688"/>
            <a:chOff x="253999" y="256470"/>
            <a:chExt cx="6753876" cy="4638212"/>
          </a:xfrm>
        </p:grpSpPr>
        <p:grpSp>
          <p:nvGrpSpPr>
            <p:cNvPr id="37" name="Group 36">
              <a:extLst>
                <a:ext uri="{FF2B5EF4-FFF2-40B4-BE49-F238E27FC236}">
                  <a16:creationId xmlns:a16="http://schemas.microsoft.com/office/drawing/2014/main" id="{3EBA9A18-88F1-BE4F-93F8-680112FE32B8}"/>
                </a:ext>
              </a:extLst>
            </p:cNvPr>
            <p:cNvGrpSpPr/>
            <p:nvPr/>
          </p:nvGrpSpPr>
          <p:grpSpPr>
            <a:xfrm flipH="1" flipV="1">
              <a:off x="253999" y="256470"/>
              <a:ext cx="2929039" cy="4638212"/>
              <a:chOff x="701574" y="257641"/>
              <a:chExt cx="2929039" cy="4638212"/>
            </a:xfrm>
          </p:grpSpPr>
          <p:sp>
            <p:nvSpPr>
              <p:cNvPr id="39" name="Freeform 38">
                <a:extLst>
                  <a:ext uri="{FF2B5EF4-FFF2-40B4-BE49-F238E27FC236}">
                    <a16:creationId xmlns:a16="http://schemas.microsoft.com/office/drawing/2014/main" id="{D8649C24-5708-D84B-9CB9-9A835EFFF6EE}"/>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0" name="Straight Connector 39">
                <a:extLst>
                  <a:ext uri="{FF2B5EF4-FFF2-40B4-BE49-F238E27FC236}">
                    <a16:creationId xmlns:a16="http://schemas.microsoft.com/office/drawing/2014/main" id="{65F30895-A8BA-3448-9E5A-831B3FB3701B}"/>
                  </a:ext>
                </a:extLst>
              </p:cNvPr>
              <p:cNvCxnSpPr>
                <a:cxnSpLocks/>
              </p:cNvCxnSpPr>
              <p:nvPr/>
            </p:nvCxnSpPr>
            <p:spPr>
              <a:xfrm flipH="1" flipV="1">
                <a:off x="3630613" y="257641"/>
                <a:ext cx="0" cy="325232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B41F828-4BBF-204C-9807-5E049EEA3C0D}"/>
                  </a:ext>
                </a:extLst>
              </p:cNvPr>
              <p:cNvCxnSpPr>
                <a:cxnSpLocks/>
              </p:cNvCxnSpPr>
              <p:nvPr/>
            </p:nvCxnSpPr>
            <p:spPr>
              <a:xfrm flipH="1" flipV="1">
                <a:off x="701574" y="4895853"/>
                <a:ext cx="154370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8" name="Straight Connector 37">
              <a:extLst>
                <a:ext uri="{FF2B5EF4-FFF2-40B4-BE49-F238E27FC236}">
                  <a16:creationId xmlns:a16="http://schemas.microsoft.com/office/drawing/2014/main" id="{57147D10-ADCE-084A-9D6D-972C2D0E5B58}"/>
                </a:ext>
              </a:extLst>
            </p:cNvPr>
            <p:cNvCxnSpPr>
              <a:cxnSpLocks/>
            </p:cNvCxnSpPr>
            <p:nvPr/>
          </p:nvCxnSpPr>
          <p:spPr>
            <a:xfrm>
              <a:off x="3183038" y="256470"/>
              <a:ext cx="382483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sp>
        <p:nvSpPr>
          <p:cNvPr id="46" name="Text Placeholder 45">
            <a:extLst>
              <a:ext uri="{FF2B5EF4-FFF2-40B4-BE49-F238E27FC236}">
                <a16:creationId xmlns:a16="http://schemas.microsoft.com/office/drawing/2014/main" id="{2CA9A7DA-970B-1045-AABD-B36D98DCD1CA}"/>
              </a:ext>
            </a:extLst>
          </p:cNvPr>
          <p:cNvSpPr>
            <a:spLocks noGrp="1"/>
          </p:cNvSpPr>
          <p:nvPr>
            <p:ph type="body" sz="quarter" idx="11" hasCustomPrompt="1"/>
          </p:nvPr>
        </p:nvSpPr>
        <p:spPr>
          <a:xfrm>
            <a:off x="3817719" y="1183515"/>
            <a:ext cx="1401275"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47" name="Text Placeholder 45">
            <a:extLst>
              <a:ext uri="{FF2B5EF4-FFF2-40B4-BE49-F238E27FC236}">
                <a16:creationId xmlns:a16="http://schemas.microsoft.com/office/drawing/2014/main" id="{20E5D574-26BB-8645-A658-02E6D89DF9D5}"/>
              </a:ext>
            </a:extLst>
          </p:cNvPr>
          <p:cNvSpPr>
            <a:spLocks noGrp="1"/>
          </p:cNvSpPr>
          <p:nvPr>
            <p:ph type="body" sz="quarter" idx="12" hasCustomPrompt="1"/>
          </p:nvPr>
        </p:nvSpPr>
        <p:spPr>
          <a:xfrm>
            <a:off x="3817719" y="1423110"/>
            <a:ext cx="1401275" cy="467267"/>
          </a:xfrm>
          <a:prstGeom prst="rect">
            <a:avLst/>
          </a:prstGeom>
        </p:spPr>
        <p:txBody>
          <a:bodyPr lIns="36576" tIns="36576" rIns="36576" bIns="36576" anchor="t"/>
          <a:lstStyle>
            <a:lvl1pPr algn="r">
              <a:lnSpc>
                <a:spcPts val="960"/>
              </a:lnSpc>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54" name="Rectangle 38">
            <a:extLst>
              <a:ext uri="{FF2B5EF4-FFF2-40B4-BE49-F238E27FC236}">
                <a16:creationId xmlns:a16="http://schemas.microsoft.com/office/drawing/2014/main" id="{6F3D4AB5-FDE7-7F41-B8F4-33F4A2AD26C1}"/>
              </a:ext>
            </a:extLst>
          </p:cNvPr>
          <p:cNvSpPr>
            <a:spLocks/>
          </p:cNvSpPr>
          <p:nvPr/>
        </p:nvSpPr>
        <p:spPr bwMode="auto">
          <a:xfrm>
            <a:off x="3797300" y="2268580"/>
            <a:ext cx="1422539" cy="735995"/>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55" name="Text Placeholder 45">
            <a:extLst>
              <a:ext uri="{FF2B5EF4-FFF2-40B4-BE49-F238E27FC236}">
                <a16:creationId xmlns:a16="http://schemas.microsoft.com/office/drawing/2014/main" id="{49B88D92-1CB9-E042-971C-EAB615791FE2}"/>
              </a:ext>
            </a:extLst>
          </p:cNvPr>
          <p:cNvSpPr>
            <a:spLocks noGrp="1"/>
          </p:cNvSpPr>
          <p:nvPr>
            <p:ph type="body" sz="quarter" idx="17" hasCustomPrompt="1"/>
          </p:nvPr>
        </p:nvSpPr>
        <p:spPr>
          <a:xfrm>
            <a:off x="3817719" y="2293237"/>
            <a:ext cx="1401275"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56" name="Text Placeholder 45">
            <a:extLst>
              <a:ext uri="{FF2B5EF4-FFF2-40B4-BE49-F238E27FC236}">
                <a16:creationId xmlns:a16="http://schemas.microsoft.com/office/drawing/2014/main" id="{286D1BE9-538A-A54A-8CBA-E6F793355221}"/>
              </a:ext>
            </a:extLst>
          </p:cNvPr>
          <p:cNvSpPr>
            <a:spLocks noGrp="1"/>
          </p:cNvSpPr>
          <p:nvPr>
            <p:ph type="body" sz="quarter" idx="18" hasCustomPrompt="1"/>
          </p:nvPr>
        </p:nvSpPr>
        <p:spPr>
          <a:xfrm>
            <a:off x="3817719" y="2532832"/>
            <a:ext cx="1401275" cy="467267"/>
          </a:xfrm>
          <a:prstGeom prst="rect">
            <a:avLst/>
          </a:prstGeom>
        </p:spPr>
        <p:txBody>
          <a:bodyPr lIns="36576" tIns="36576" rIns="36576" bIns="36576" anchor="t"/>
          <a:lstStyle>
            <a:lvl1pPr algn="r">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93" name="Picture Placeholder 92">
            <a:extLst>
              <a:ext uri="{FF2B5EF4-FFF2-40B4-BE49-F238E27FC236}">
                <a16:creationId xmlns:a16="http://schemas.microsoft.com/office/drawing/2014/main" id="{C0C7BC42-D94A-934B-A163-06FD2EEA534D}"/>
              </a:ext>
            </a:extLst>
          </p:cNvPr>
          <p:cNvSpPr>
            <a:spLocks noGrp="1"/>
          </p:cNvSpPr>
          <p:nvPr>
            <p:ph type="pic" sz="quarter" idx="35"/>
          </p:nvPr>
        </p:nvSpPr>
        <p:spPr>
          <a:xfrm>
            <a:off x="8090206" y="2268580"/>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94" name="Rectangle 38">
            <a:extLst>
              <a:ext uri="{FF2B5EF4-FFF2-40B4-BE49-F238E27FC236}">
                <a16:creationId xmlns:a16="http://schemas.microsoft.com/office/drawing/2014/main" id="{DF0A8375-0B65-EB40-B6CD-B7A5B5C89A14}"/>
              </a:ext>
            </a:extLst>
          </p:cNvPr>
          <p:cNvSpPr>
            <a:spLocks/>
          </p:cNvSpPr>
          <p:nvPr/>
        </p:nvSpPr>
        <p:spPr bwMode="auto">
          <a:xfrm>
            <a:off x="6668090" y="2268580"/>
            <a:ext cx="1422539" cy="735995"/>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95" name="Text Placeholder 45">
            <a:extLst>
              <a:ext uri="{FF2B5EF4-FFF2-40B4-BE49-F238E27FC236}">
                <a16:creationId xmlns:a16="http://schemas.microsoft.com/office/drawing/2014/main" id="{AEF451D5-4945-154C-9652-F9E7ABDDFDB7}"/>
              </a:ext>
            </a:extLst>
          </p:cNvPr>
          <p:cNvSpPr>
            <a:spLocks noGrp="1"/>
          </p:cNvSpPr>
          <p:nvPr>
            <p:ph type="body" sz="quarter" idx="36" hasCustomPrompt="1"/>
          </p:nvPr>
        </p:nvSpPr>
        <p:spPr>
          <a:xfrm>
            <a:off x="6667245" y="2293237"/>
            <a:ext cx="1422539"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96" name="Text Placeholder 45">
            <a:extLst>
              <a:ext uri="{FF2B5EF4-FFF2-40B4-BE49-F238E27FC236}">
                <a16:creationId xmlns:a16="http://schemas.microsoft.com/office/drawing/2014/main" id="{AB540B94-284F-6F4F-A836-E6BD649D8B35}"/>
              </a:ext>
            </a:extLst>
          </p:cNvPr>
          <p:cNvSpPr>
            <a:spLocks noGrp="1"/>
          </p:cNvSpPr>
          <p:nvPr>
            <p:ph type="body" sz="quarter" idx="37" hasCustomPrompt="1"/>
          </p:nvPr>
        </p:nvSpPr>
        <p:spPr>
          <a:xfrm>
            <a:off x="6667245" y="2532832"/>
            <a:ext cx="1422539" cy="467267"/>
          </a:xfrm>
          <a:prstGeom prst="rect">
            <a:avLst/>
          </a:prstGeom>
        </p:spPr>
        <p:txBody>
          <a:bodyPr lIns="36576" tIns="36576" rIns="36576" bIns="36576" anchor="t"/>
          <a:lstStyle>
            <a:lvl1pPr algn="r">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97" name="Picture Placeholder 96">
            <a:extLst>
              <a:ext uri="{FF2B5EF4-FFF2-40B4-BE49-F238E27FC236}">
                <a16:creationId xmlns:a16="http://schemas.microsoft.com/office/drawing/2014/main" id="{B2C82D68-F0C1-E44E-BAAD-E078143CAD32}"/>
              </a:ext>
            </a:extLst>
          </p:cNvPr>
          <p:cNvSpPr>
            <a:spLocks noGrp="1"/>
          </p:cNvSpPr>
          <p:nvPr>
            <p:ph type="pic" sz="quarter" idx="38"/>
          </p:nvPr>
        </p:nvSpPr>
        <p:spPr>
          <a:xfrm>
            <a:off x="8090206" y="3520984"/>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98" name="Rectangle 38">
            <a:extLst>
              <a:ext uri="{FF2B5EF4-FFF2-40B4-BE49-F238E27FC236}">
                <a16:creationId xmlns:a16="http://schemas.microsoft.com/office/drawing/2014/main" id="{FE81A75B-314E-8741-BE17-3A841281C75F}"/>
              </a:ext>
            </a:extLst>
          </p:cNvPr>
          <p:cNvSpPr>
            <a:spLocks/>
          </p:cNvSpPr>
          <p:nvPr/>
        </p:nvSpPr>
        <p:spPr bwMode="auto">
          <a:xfrm>
            <a:off x="6668090" y="3520984"/>
            <a:ext cx="1422539" cy="735995"/>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99" name="Text Placeholder 45">
            <a:extLst>
              <a:ext uri="{FF2B5EF4-FFF2-40B4-BE49-F238E27FC236}">
                <a16:creationId xmlns:a16="http://schemas.microsoft.com/office/drawing/2014/main" id="{1D6F5BD0-8A21-BF4B-81C0-4F4B5A699F40}"/>
              </a:ext>
            </a:extLst>
          </p:cNvPr>
          <p:cNvSpPr>
            <a:spLocks noGrp="1"/>
          </p:cNvSpPr>
          <p:nvPr>
            <p:ph type="body" sz="quarter" idx="39" hasCustomPrompt="1"/>
          </p:nvPr>
        </p:nvSpPr>
        <p:spPr>
          <a:xfrm>
            <a:off x="6667245" y="3547879"/>
            <a:ext cx="1422539"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100" name="Text Placeholder 45">
            <a:extLst>
              <a:ext uri="{FF2B5EF4-FFF2-40B4-BE49-F238E27FC236}">
                <a16:creationId xmlns:a16="http://schemas.microsoft.com/office/drawing/2014/main" id="{0EC3AD10-34A3-F642-8562-E1138EB1CB23}"/>
              </a:ext>
            </a:extLst>
          </p:cNvPr>
          <p:cNvSpPr>
            <a:spLocks noGrp="1"/>
          </p:cNvSpPr>
          <p:nvPr>
            <p:ph type="body" sz="quarter" idx="40" hasCustomPrompt="1"/>
          </p:nvPr>
        </p:nvSpPr>
        <p:spPr>
          <a:xfrm>
            <a:off x="6667245" y="3787474"/>
            <a:ext cx="1422539" cy="467267"/>
          </a:xfrm>
          <a:prstGeom prst="rect">
            <a:avLst/>
          </a:prstGeom>
        </p:spPr>
        <p:txBody>
          <a:bodyPr lIns="18288" tIns="36576" rIns="36576" bIns="36576" anchor="t"/>
          <a:lstStyle>
            <a:lvl1pPr algn="r">
              <a:spcBef>
                <a:spcPts val="0"/>
              </a:spcBef>
              <a:defRPr sz="800" b="0" i="0" spc="-30" baseline="0">
                <a:latin typeface="Consolas" panose="020B0609020204030204" pitchFamily="49"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TITLE, DEPARTMENT</a:t>
            </a:r>
          </a:p>
        </p:txBody>
      </p:sp>
      <p:sp>
        <p:nvSpPr>
          <p:cNvPr id="101" name="Picture Placeholder 100">
            <a:extLst>
              <a:ext uri="{FF2B5EF4-FFF2-40B4-BE49-F238E27FC236}">
                <a16:creationId xmlns:a16="http://schemas.microsoft.com/office/drawing/2014/main" id="{4A97F964-E427-404C-AD24-DB63DA81778A}"/>
              </a:ext>
            </a:extLst>
          </p:cNvPr>
          <p:cNvSpPr>
            <a:spLocks noGrp="1"/>
          </p:cNvSpPr>
          <p:nvPr>
            <p:ph type="pic" sz="quarter" idx="41"/>
          </p:nvPr>
        </p:nvSpPr>
        <p:spPr>
          <a:xfrm>
            <a:off x="5219415" y="3520984"/>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102" name="Rectangle 38">
            <a:extLst>
              <a:ext uri="{FF2B5EF4-FFF2-40B4-BE49-F238E27FC236}">
                <a16:creationId xmlns:a16="http://schemas.microsoft.com/office/drawing/2014/main" id="{13C44FF9-C4AF-5540-9803-BD5FBC834916}"/>
              </a:ext>
            </a:extLst>
          </p:cNvPr>
          <p:cNvSpPr>
            <a:spLocks/>
          </p:cNvSpPr>
          <p:nvPr/>
        </p:nvSpPr>
        <p:spPr bwMode="auto">
          <a:xfrm>
            <a:off x="3797299" y="3520984"/>
            <a:ext cx="1422539" cy="738234"/>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103" name="Text Placeholder 45">
            <a:extLst>
              <a:ext uri="{FF2B5EF4-FFF2-40B4-BE49-F238E27FC236}">
                <a16:creationId xmlns:a16="http://schemas.microsoft.com/office/drawing/2014/main" id="{7A7FC0C9-677B-E740-A531-F873D297FB6C}"/>
              </a:ext>
            </a:extLst>
          </p:cNvPr>
          <p:cNvSpPr>
            <a:spLocks noGrp="1"/>
          </p:cNvSpPr>
          <p:nvPr>
            <p:ph type="body" sz="quarter" idx="42" hasCustomPrompt="1"/>
          </p:nvPr>
        </p:nvSpPr>
        <p:spPr>
          <a:xfrm>
            <a:off x="3791583" y="3547879"/>
            <a:ext cx="1427410"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104" name="Text Placeholder 45">
            <a:extLst>
              <a:ext uri="{FF2B5EF4-FFF2-40B4-BE49-F238E27FC236}">
                <a16:creationId xmlns:a16="http://schemas.microsoft.com/office/drawing/2014/main" id="{3FEDC7F0-D6C4-8242-8BC1-C8C399DD222B}"/>
              </a:ext>
            </a:extLst>
          </p:cNvPr>
          <p:cNvSpPr>
            <a:spLocks noGrp="1"/>
          </p:cNvSpPr>
          <p:nvPr>
            <p:ph type="body" sz="quarter" idx="43" hasCustomPrompt="1"/>
          </p:nvPr>
        </p:nvSpPr>
        <p:spPr>
          <a:xfrm>
            <a:off x="3791583" y="3787474"/>
            <a:ext cx="1427410" cy="467267"/>
          </a:xfrm>
          <a:prstGeom prst="rect">
            <a:avLst/>
          </a:prstGeom>
        </p:spPr>
        <p:txBody>
          <a:bodyPr lIns="36576" tIns="36576" rIns="36576" bIns="36576" anchor="t"/>
          <a:lstStyle>
            <a:lvl1pPr algn="r">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105" name="Picture Placeholder 104">
            <a:extLst>
              <a:ext uri="{FF2B5EF4-FFF2-40B4-BE49-F238E27FC236}">
                <a16:creationId xmlns:a16="http://schemas.microsoft.com/office/drawing/2014/main" id="{581410A2-7F31-5840-BE18-14E5E8E375F5}"/>
              </a:ext>
            </a:extLst>
          </p:cNvPr>
          <p:cNvSpPr>
            <a:spLocks noGrp="1"/>
          </p:cNvSpPr>
          <p:nvPr>
            <p:ph type="pic" sz="quarter" idx="44"/>
          </p:nvPr>
        </p:nvSpPr>
        <p:spPr>
          <a:xfrm>
            <a:off x="2369890" y="2268580"/>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106" name="Rectangle 38">
            <a:extLst>
              <a:ext uri="{FF2B5EF4-FFF2-40B4-BE49-F238E27FC236}">
                <a16:creationId xmlns:a16="http://schemas.microsoft.com/office/drawing/2014/main" id="{53334B94-B3DF-6446-A222-9BCEC435A364}"/>
              </a:ext>
            </a:extLst>
          </p:cNvPr>
          <p:cNvSpPr>
            <a:spLocks/>
          </p:cNvSpPr>
          <p:nvPr/>
        </p:nvSpPr>
        <p:spPr bwMode="auto">
          <a:xfrm>
            <a:off x="947774" y="2268580"/>
            <a:ext cx="1422539" cy="735995"/>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107" name="Text Placeholder 45">
            <a:extLst>
              <a:ext uri="{FF2B5EF4-FFF2-40B4-BE49-F238E27FC236}">
                <a16:creationId xmlns:a16="http://schemas.microsoft.com/office/drawing/2014/main" id="{BFA1F2C8-4C7E-D242-AF44-6B8346F12B1F}"/>
              </a:ext>
            </a:extLst>
          </p:cNvPr>
          <p:cNvSpPr>
            <a:spLocks noGrp="1"/>
          </p:cNvSpPr>
          <p:nvPr>
            <p:ph type="body" sz="quarter" idx="45" hasCustomPrompt="1"/>
          </p:nvPr>
        </p:nvSpPr>
        <p:spPr>
          <a:xfrm>
            <a:off x="960760" y="2293237"/>
            <a:ext cx="1408708"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108" name="Text Placeholder 45">
            <a:extLst>
              <a:ext uri="{FF2B5EF4-FFF2-40B4-BE49-F238E27FC236}">
                <a16:creationId xmlns:a16="http://schemas.microsoft.com/office/drawing/2014/main" id="{BE8851C8-9655-3347-B603-22F4A4D2DBC5}"/>
              </a:ext>
            </a:extLst>
          </p:cNvPr>
          <p:cNvSpPr>
            <a:spLocks noGrp="1"/>
          </p:cNvSpPr>
          <p:nvPr>
            <p:ph type="body" sz="quarter" idx="46" hasCustomPrompt="1"/>
          </p:nvPr>
        </p:nvSpPr>
        <p:spPr>
          <a:xfrm>
            <a:off x="960760" y="2532832"/>
            <a:ext cx="1408708" cy="467267"/>
          </a:xfrm>
          <a:prstGeom prst="rect">
            <a:avLst/>
          </a:prstGeom>
        </p:spPr>
        <p:txBody>
          <a:bodyPr lIns="36576" tIns="36576" rIns="36576" bIns="36576" anchor="t"/>
          <a:lstStyle>
            <a:lvl1pPr algn="r">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109" name="Picture Placeholder 108">
            <a:extLst>
              <a:ext uri="{FF2B5EF4-FFF2-40B4-BE49-F238E27FC236}">
                <a16:creationId xmlns:a16="http://schemas.microsoft.com/office/drawing/2014/main" id="{E4017C74-767A-FD46-BAC3-21B82EC96BC6}"/>
              </a:ext>
            </a:extLst>
          </p:cNvPr>
          <p:cNvSpPr>
            <a:spLocks noGrp="1"/>
          </p:cNvSpPr>
          <p:nvPr>
            <p:ph type="pic" sz="quarter" idx="47"/>
          </p:nvPr>
        </p:nvSpPr>
        <p:spPr>
          <a:xfrm>
            <a:off x="2369889" y="3520984"/>
            <a:ext cx="554979" cy="740664"/>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110" name="Rectangle 38">
            <a:extLst>
              <a:ext uri="{FF2B5EF4-FFF2-40B4-BE49-F238E27FC236}">
                <a16:creationId xmlns:a16="http://schemas.microsoft.com/office/drawing/2014/main" id="{10054C0A-17B9-6E43-B82B-7D4029C8D9F7}"/>
              </a:ext>
            </a:extLst>
          </p:cNvPr>
          <p:cNvSpPr>
            <a:spLocks/>
          </p:cNvSpPr>
          <p:nvPr/>
        </p:nvSpPr>
        <p:spPr bwMode="auto">
          <a:xfrm>
            <a:off x="947773" y="3520984"/>
            <a:ext cx="1422539" cy="736690"/>
          </a:xfrm>
          <a:prstGeom prst="round1Rect">
            <a:avLst>
              <a:gd name="adj" fmla="val 0"/>
            </a:avLst>
          </a:prstGeom>
          <a:solidFill>
            <a:schemeClr val="bg2"/>
          </a:solidFill>
          <a:ln w="9525" cap="flat" cmpd="sng" algn="ctr">
            <a:noFill/>
            <a:prstDash val="solid"/>
            <a:round/>
            <a:headEnd type="none" w="med" len="med"/>
            <a:tailEnd type="none" w="med" len="med"/>
          </a:ln>
          <a:effectLst/>
        </p:spPr>
        <p:txBody>
          <a:bodyPr vert="horz" wrap="square" lIns="27432" tIns="36576" rIns="36576" bIns="36576" numCol="1" rtlCol="0" anchor="ctr" anchorCtr="0" compatLnSpc="1">
            <a:prstTxWarp prst="textNoShape">
              <a:avLst/>
            </a:prstTxWarp>
          </a:bodyPr>
          <a:lstStyle/>
          <a:p>
            <a:pPr algn="r"/>
            <a:endParaRPr lang="en-US" sz="800" b="0" i="0" spc="0" dirty="0">
              <a:latin typeface="Consolas" panose="020B0609020204030204" pitchFamily="49" charset="0"/>
              <a:cs typeface="Consolas" panose="020B0609020204030204" pitchFamily="49" charset="0"/>
            </a:endParaRPr>
          </a:p>
        </p:txBody>
      </p:sp>
      <p:sp>
        <p:nvSpPr>
          <p:cNvPr id="111" name="Text Placeholder 45">
            <a:extLst>
              <a:ext uri="{FF2B5EF4-FFF2-40B4-BE49-F238E27FC236}">
                <a16:creationId xmlns:a16="http://schemas.microsoft.com/office/drawing/2014/main" id="{F9483B47-3A70-484B-8C43-5A8F11F94F0F}"/>
              </a:ext>
            </a:extLst>
          </p:cNvPr>
          <p:cNvSpPr>
            <a:spLocks noGrp="1"/>
          </p:cNvSpPr>
          <p:nvPr>
            <p:ph type="body" sz="quarter" idx="48" hasCustomPrompt="1"/>
          </p:nvPr>
        </p:nvSpPr>
        <p:spPr>
          <a:xfrm>
            <a:off x="960760" y="3547879"/>
            <a:ext cx="1408707" cy="234925"/>
          </a:xfrm>
          <a:prstGeom prst="rect">
            <a:avLst/>
          </a:prstGeom>
        </p:spPr>
        <p:txBody>
          <a:bodyPr lIns="36576" tIns="36576" rIns="36576" bIns="36576" anchor="ctr"/>
          <a:lstStyle>
            <a:lvl1pPr algn="r">
              <a:spcBef>
                <a:spcPts val="0"/>
              </a:spcBef>
              <a:defRPr sz="1000" b="1" i="0">
                <a:latin typeface="Times New Roman" panose="02020603050405020304" pitchFamily="18" charset="0"/>
                <a:cs typeface="Times New Roman" panose="02020603050405020304" pitchFamily="18"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lvl="0"/>
            <a:r>
              <a:rPr lang="en-US" dirty="0"/>
              <a:t>Name</a:t>
            </a:r>
          </a:p>
        </p:txBody>
      </p:sp>
      <p:sp>
        <p:nvSpPr>
          <p:cNvPr id="112" name="Text Placeholder 45">
            <a:extLst>
              <a:ext uri="{FF2B5EF4-FFF2-40B4-BE49-F238E27FC236}">
                <a16:creationId xmlns:a16="http://schemas.microsoft.com/office/drawing/2014/main" id="{8579D521-FFB7-334E-8223-514F0777FC57}"/>
              </a:ext>
            </a:extLst>
          </p:cNvPr>
          <p:cNvSpPr>
            <a:spLocks noGrp="1"/>
          </p:cNvSpPr>
          <p:nvPr>
            <p:ph type="body" sz="quarter" idx="49" hasCustomPrompt="1"/>
          </p:nvPr>
        </p:nvSpPr>
        <p:spPr>
          <a:xfrm>
            <a:off x="960760" y="3787474"/>
            <a:ext cx="1408707" cy="467267"/>
          </a:xfrm>
          <a:prstGeom prst="rect">
            <a:avLst/>
          </a:prstGeom>
        </p:spPr>
        <p:txBody>
          <a:bodyPr lIns="36576" tIns="36576" rIns="36576" bIns="36576" anchor="t"/>
          <a:lstStyle>
            <a:lvl1pPr algn="r">
              <a:spcBef>
                <a:spcPts val="0"/>
              </a:spcBef>
              <a:defRPr lang="en-US" sz="800" b="0" i="0" kern="1200" spc="-30" baseline="0" dirty="0" smtClean="0">
                <a:solidFill>
                  <a:schemeClr val="tx1"/>
                </a:solidFill>
                <a:latin typeface="Consolas" panose="020B0609020204030204" pitchFamily="49" charset="0"/>
                <a:ea typeface="Arial" charset="0"/>
                <a:cs typeface="Consolas" panose="020B0609020204030204" pitchFamily="49" charset="0"/>
              </a:defRPr>
            </a:lvl1pPr>
            <a:lvl2pPr>
              <a:defRPr sz="800">
                <a:latin typeface="+mj-lt"/>
              </a:defRPr>
            </a:lvl2pPr>
            <a:lvl3pPr>
              <a:defRPr sz="800">
                <a:latin typeface="+mj-lt"/>
              </a:defRPr>
            </a:lvl3pPr>
            <a:lvl4pPr>
              <a:defRPr sz="800">
                <a:latin typeface="+mj-lt"/>
              </a:defRPr>
            </a:lvl4pPr>
            <a:lvl5pPr>
              <a:defRPr sz="800">
                <a:latin typeface="+mj-lt"/>
              </a:defRPr>
            </a:lvl5pPr>
          </a:lstStyle>
          <a:p>
            <a:pPr marL="0" marR="0" lvl="0" indent="0" algn="r" defTabSz="914400" rtl="0" eaLnBrk="1" fontAlgn="auto" latinLnBrk="0" hangingPunct="1">
              <a:lnSpc>
                <a:spcPct val="100000"/>
              </a:lnSpc>
              <a:spcBef>
                <a:spcPts val="0"/>
              </a:spcBef>
              <a:spcAft>
                <a:spcPts val="0"/>
              </a:spcAft>
              <a:buClr>
                <a:schemeClr val="bg2">
                  <a:lumMod val="50000"/>
                </a:schemeClr>
              </a:buClr>
              <a:buSzPct val="70000"/>
              <a:buFont typeface="Wingdings" charset="2"/>
              <a:buNone/>
              <a:tabLst>
                <a:tab pos="182880" algn="l"/>
              </a:tabLst>
            </a:pPr>
            <a:r>
              <a:rPr lang="en-US" dirty="0"/>
              <a:t>TITLE, DEPARTMENT</a:t>
            </a:r>
          </a:p>
        </p:txBody>
      </p:sp>
      <p:sp>
        <p:nvSpPr>
          <p:cNvPr id="113" name="Picture Placeholder 112">
            <a:extLst>
              <a:ext uri="{FF2B5EF4-FFF2-40B4-BE49-F238E27FC236}">
                <a16:creationId xmlns:a16="http://schemas.microsoft.com/office/drawing/2014/main" id="{EE475BD0-BC20-2C49-9208-51C83DC5B568}"/>
              </a:ext>
            </a:extLst>
          </p:cNvPr>
          <p:cNvSpPr>
            <a:spLocks noGrp="1"/>
          </p:cNvSpPr>
          <p:nvPr>
            <p:ph type="pic" sz="quarter" idx="50"/>
          </p:nvPr>
        </p:nvSpPr>
        <p:spPr>
          <a:xfrm>
            <a:off x="5219416" y="1156621"/>
            <a:ext cx="554979" cy="735995"/>
          </a:xfrm>
          <a:custGeom>
            <a:avLst/>
            <a:gdLst>
              <a:gd name="connsiteX0" fmla="*/ 0 w 554979"/>
              <a:gd name="connsiteY0" fmla="*/ 0 h 731520"/>
              <a:gd name="connsiteX1" fmla="*/ 277490 w 554979"/>
              <a:gd name="connsiteY1" fmla="*/ 0 h 731520"/>
              <a:gd name="connsiteX2" fmla="*/ 549343 w 554979"/>
              <a:gd name="connsiteY2" fmla="*/ 221566 h 731520"/>
              <a:gd name="connsiteX3" fmla="*/ 554979 w 554979"/>
              <a:gd name="connsiteY3" fmla="*/ 277480 h 731520"/>
              <a:gd name="connsiteX4" fmla="*/ 554979 w 554979"/>
              <a:gd name="connsiteY4" fmla="*/ 731520 h 731520"/>
              <a:gd name="connsiteX5" fmla="*/ 0 w 554979"/>
              <a:gd name="connsiteY5" fmla="*/ 73152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4979" h="731520">
                <a:moveTo>
                  <a:pt x="0" y="0"/>
                </a:moveTo>
                <a:lnTo>
                  <a:pt x="277490" y="0"/>
                </a:lnTo>
                <a:cubicBezTo>
                  <a:pt x="411587" y="0"/>
                  <a:pt x="523468" y="95119"/>
                  <a:pt x="549343" y="221566"/>
                </a:cubicBezTo>
                <a:lnTo>
                  <a:pt x="554979" y="277480"/>
                </a:lnTo>
                <a:lnTo>
                  <a:pt x="554979" y="731520"/>
                </a:lnTo>
                <a:lnTo>
                  <a:pt x="0" y="731520"/>
                </a:lnTo>
                <a:close/>
              </a:path>
            </a:pathLst>
          </a:custGeom>
          <a:noFill/>
        </p:spPr>
        <p:txBody>
          <a:bodyPr wrap="square" anchor="ctr">
            <a:noAutofit/>
          </a:bodyPr>
          <a:lstStyle>
            <a:lvl1pPr algn="ctr">
              <a:defRPr sz="600">
                <a:solidFill>
                  <a:schemeClr val="tx1"/>
                </a:solidFill>
                <a:latin typeface="+mn-lt"/>
              </a:defRPr>
            </a:lvl1pPr>
          </a:lstStyle>
          <a:p>
            <a:r>
              <a:rPr lang="en-US"/>
              <a:t>Click icon to add picture</a:t>
            </a:r>
            <a:endParaRPr lang="en-US" dirty="0"/>
          </a:p>
        </p:txBody>
      </p:sp>
      <p:sp>
        <p:nvSpPr>
          <p:cNvPr id="115" name="Text Placeholder 114">
            <a:extLst>
              <a:ext uri="{FF2B5EF4-FFF2-40B4-BE49-F238E27FC236}">
                <a16:creationId xmlns:a16="http://schemas.microsoft.com/office/drawing/2014/main" id="{8C98CAD5-46D7-5D4E-AF46-F9CC597B1AB0}"/>
              </a:ext>
            </a:extLst>
          </p:cNvPr>
          <p:cNvSpPr>
            <a:spLocks noGrp="1"/>
          </p:cNvSpPr>
          <p:nvPr>
            <p:ph type="body" sz="quarter" idx="51" hasCustomPrompt="1"/>
          </p:nvPr>
        </p:nvSpPr>
        <p:spPr>
          <a:xfrm>
            <a:off x="1863725" y="661679"/>
            <a:ext cx="5000537" cy="190500"/>
          </a:xfrm>
          <a:prstGeom prst="rect">
            <a:avLst/>
          </a:prstGeom>
        </p:spPr>
        <p:txBody>
          <a:bodyPr anchor="ctr"/>
          <a:lstStyle>
            <a:lvl1pPr algn="r">
              <a:defRPr sz="900" spc="-20" baseline="0">
                <a:latin typeface="Consolas" panose="020B0609020204030204" pitchFamily="49" charset="0"/>
                <a:cs typeface="Consolas" panose="020B0609020204030204" pitchFamily="49" charset="0"/>
              </a:defRPr>
            </a:lvl1pPr>
            <a:lvl2pPr>
              <a:defRPr>
                <a:latin typeface="Consolas" panose="020B0609020204030204" pitchFamily="49" charset="0"/>
                <a:cs typeface="Consolas" panose="020B0609020204030204" pitchFamily="49" charset="0"/>
              </a:defRPr>
            </a:lvl2pPr>
            <a:lvl3pPr>
              <a:defRPr>
                <a:latin typeface="Consolas" panose="020B0609020204030204" pitchFamily="49" charset="0"/>
                <a:cs typeface="Consolas" panose="020B0609020204030204" pitchFamily="49" charset="0"/>
              </a:defRPr>
            </a:lvl3pPr>
            <a:lvl4pPr>
              <a:defRPr>
                <a:latin typeface="Consolas" panose="020B0609020204030204" pitchFamily="49" charset="0"/>
                <a:cs typeface="Consolas" panose="020B0609020204030204" pitchFamily="49" charset="0"/>
              </a:defRPr>
            </a:lvl4pPr>
            <a:lvl5pPr>
              <a:defRPr>
                <a:latin typeface="Consolas" panose="020B0609020204030204" pitchFamily="49" charset="0"/>
                <a:cs typeface="Consolas" panose="020B0609020204030204" pitchFamily="49" charset="0"/>
              </a:defRPr>
            </a:lvl5pPr>
          </a:lstStyle>
          <a:p>
            <a:pPr lvl="0"/>
            <a:r>
              <a:rPr lang="en-US" dirty="0"/>
              <a:t>SECTION TITLE</a:t>
            </a:r>
          </a:p>
        </p:txBody>
      </p:sp>
    </p:spTree>
    <p:extLst>
      <p:ext uri="{BB962C8B-B14F-4D97-AF65-F5344CB8AC3E}">
        <p14:creationId xmlns:p14="http://schemas.microsoft.com/office/powerpoint/2010/main" val="1804548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cSld name="1_Internal Layout 3">
    <p:bg>
      <p:bgPr>
        <a:solidFill>
          <a:schemeClr val="bg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619FD15-00EC-4C49-B5E5-7ABDD257312E}"/>
              </a:ext>
            </a:extLst>
          </p:cNvPr>
          <p:cNvSpPr>
            <a:spLocks noGrp="1"/>
          </p:cNvSpPr>
          <p:nvPr>
            <p:ph type="ctrTitle" hasCustomPrompt="1"/>
          </p:nvPr>
        </p:nvSpPr>
        <p:spPr>
          <a:xfrm>
            <a:off x="966952" y="151690"/>
            <a:ext cx="7923048" cy="480131"/>
          </a:xfrm>
          <a:prstGeom prst="rect">
            <a:avLst/>
          </a:prstGeom>
        </p:spPr>
        <p:txBody>
          <a:bodyPr wrap="square" lIns="0" rIns="0" anchor="t">
            <a:noAutofit/>
          </a:bodyPr>
          <a:lstStyle>
            <a:lvl1pPr algn="l">
              <a:defRPr sz="2800" baseline="0">
                <a:solidFill>
                  <a:schemeClr val="tx1"/>
                </a:solidFill>
              </a:defRPr>
            </a:lvl1pPr>
          </a:lstStyle>
          <a:p>
            <a:r>
              <a:rPr lang="en-US"/>
              <a:t>Heading</a:t>
            </a:r>
          </a:p>
        </p:txBody>
      </p:sp>
      <p:pic>
        <p:nvPicPr>
          <p:cNvPr id="11" name="Picture 10">
            <a:extLst>
              <a:ext uri="{FF2B5EF4-FFF2-40B4-BE49-F238E27FC236}">
                <a16:creationId xmlns:a16="http://schemas.microsoft.com/office/drawing/2014/main" id="{94272C15-2307-0E49-A587-65D3C4160B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0"/>
            <a:ext cx="736600" cy="5143499"/>
          </a:xfrm>
          <a:prstGeom prst="rect">
            <a:avLst/>
          </a:prstGeom>
        </p:spPr>
      </p:pic>
      <p:pic>
        <p:nvPicPr>
          <p:cNvPr id="15" name="Image">
            <a:extLst>
              <a:ext uri="{FF2B5EF4-FFF2-40B4-BE49-F238E27FC236}">
                <a16:creationId xmlns:a16="http://schemas.microsoft.com/office/drawing/2014/main" id="{D3477284-2357-F24F-971B-02159D02882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6" y="259988"/>
            <a:ext cx="253016" cy="169312"/>
          </a:xfrm>
          <a:prstGeom prst="rect">
            <a:avLst/>
          </a:prstGeom>
          <a:ln w="12700">
            <a:miter lim="400000"/>
          </a:ln>
          <a:effectLst>
            <a:outerShdw blurRad="63500" algn="ctr" rotWithShape="0">
              <a:schemeClr val="tx1">
                <a:alpha val="40000"/>
              </a:schemeClr>
            </a:outerShdw>
          </a:effectLst>
        </p:spPr>
      </p:pic>
      <p:sp>
        <p:nvSpPr>
          <p:cNvPr id="3" name="Content Placeholder 2">
            <a:extLst>
              <a:ext uri="{FF2B5EF4-FFF2-40B4-BE49-F238E27FC236}">
                <a16:creationId xmlns:a16="http://schemas.microsoft.com/office/drawing/2014/main" id="{9D3C9289-4849-8D48-9B33-6B70DF922FA2}"/>
              </a:ext>
            </a:extLst>
          </p:cNvPr>
          <p:cNvSpPr>
            <a:spLocks noGrp="1"/>
          </p:cNvSpPr>
          <p:nvPr>
            <p:ph sz="quarter" idx="19" hasCustomPrompt="1"/>
          </p:nvPr>
        </p:nvSpPr>
        <p:spPr>
          <a:xfrm>
            <a:off x="966789" y="845225"/>
            <a:ext cx="7918145" cy="4055388"/>
          </a:xfrm>
          <a:prstGeom prst="rect">
            <a:avLst/>
          </a:prstGeom>
        </p:spPr>
        <p:txBody>
          <a:bodyPr lIns="0" rIns="0">
            <a:normAutofit/>
          </a:bodyPr>
          <a:lstStyle>
            <a:lvl1pPr>
              <a:defRPr sz="1600"/>
            </a:lvl1pPr>
          </a:lstStyle>
          <a:p>
            <a:pPr lvl="0"/>
            <a:r>
              <a:rPr lang="en-US"/>
              <a:t>Content</a:t>
            </a:r>
          </a:p>
        </p:txBody>
      </p:sp>
      <p:sp>
        <p:nvSpPr>
          <p:cNvPr id="9" name="Rectangle 8">
            <a:extLst>
              <a:ext uri="{FF2B5EF4-FFF2-40B4-BE49-F238E27FC236}">
                <a16:creationId xmlns:a16="http://schemas.microsoft.com/office/drawing/2014/main" id="{39E9BC10-73D0-6B48-BED2-4FC54EE94A4B}"/>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a:solidFill>
                  <a:schemeClr val="bg1"/>
                </a:solidFill>
              </a:rPr>
              <a:t>ni.com</a:t>
            </a:r>
          </a:p>
        </p:txBody>
      </p:sp>
    </p:spTree>
    <p:extLst>
      <p:ext uri="{BB962C8B-B14F-4D97-AF65-F5344CB8AC3E}">
        <p14:creationId xmlns:p14="http://schemas.microsoft.com/office/powerpoint/2010/main" val="3685272194"/>
      </p:ext>
    </p:extLst>
  </p:cSld>
  <p:clrMapOvr>
    <a:masterClrMapping/>
  </p:clrMapOvr>
  <p:transition spd="med">
    <p:fade/>
  </p:transition>
  <p:extLst>
    <p:ext uri="{DCECCB84-F9BA-43D5-87BE-67443E8EF086}">
      <p15:sldGuideLst xmlns:p15="http://schemas.microsoft.com/office/powerpoint/2012/main">
        <p15:guide id="1" pos="60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rgbClr val="00B777"/>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69" y="3422512"/>
            <a:ext cx="6362693"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69" y="3757999"/>
            <a:ext cx="6362693"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Rectangle 10">
            <a:extLst>
              <a:ext uri="{FF2B5EF4-FFF2-40B4-BE49-F238E27FC236}">
                <a16:creationId xmlns:a16="http://schemas.microsoft.com/office/drawing/2014/main" id="{6E065968-6C0F-1346-849D-82477F9FE493}"/>
              </a:ext>
            </a:extLst>
          </p:cNvPr>
          <p:cNvSpPr/>
          <p:nvPr/>
        </p:nvSpPr>
        <p:spPr>
          <a:xfrm>
            <a:off x="7370762" y="4900613"/>
            <a:ext cx="1027112" cy="242886"/>
          </a:xfrm>
          <a:prstGeom prst="rect">
            <a:avLst/>
          </a:prstGeom>
        </p:spPr>
        <p:txBody>
          <a:bodyPr wrap="none" lIns="0" tIns="0" rIns="0" bIns="0" anchor="ctr">
            <a:noAutofit/>
          </a:bodyPr>
          <a:lstStyle/>
          <a:p>
            <a:pPr algn="r"/>
            <a:r>
              <a:rPr lang="en-US" sz="800" dirty="0">
                <a:solidFill>
                  <a:schemeClr val="tx1"/>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23200464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ver Slide 1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rgbClr val="00B777"/>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7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7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C62988D4-D1C1-1A41-8427-2DC3A0F25244}"/>
              </a:ext>
            </a:extLst>
          </p:cNvPr>
          <p:cNvSpPr>
            <a:spLocks noGrp="1"/>
          </p:cNvSpPr>
          <p:nvPr>
            <p:ph type="body" sz="quarter" idx="17" hasCustomPrompt="1"/>
          </p:nvPr>
        </p:nvSpPr>
        <p:spPr>
          <a:xfrm>
            <a:off x="538073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BCF940C5-CE1A-6A44-BDAA-6603B2A849B5}"/>
              </a:ext>
            </a:extLst>
          </p:cNvPr>
          <p:cNvSpPr>
            <a:spLocks noGrp="1"/>
          </p:cNvSpPr>
          <p:nvPr>
            <p:ph type="body" sz="quarter" idx="18" hasCustomPrompt="1"/>
          </p:nvPr>
        </p:nvSpPr>
        <p:spPr>
          <a:xfrm>
            <a:off x="538073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8" name="Rectangle 17">
            <a:extLst>
              <a:ext uri="{FF2B5EF4-FFF2-40B4-BE49-F238E27FC236}">
                <a16:creationId xmlns:a16="http://schemas.microsoft.com/office/drawing/2014/main" id="{066CECB9-8AA7-CB4B-BE63-6C7A9D086496}"/>
              </a:ext>
            </a:extLst>
          </p:cNvPr>
          <p:cNvSpPr/>
          <p:nvPr/>
        </p:nvSpPr>
        <p:spPr>
          <a:xfrm>
            <a:off x="7370762" y="4900613"/>
            <a:ext cx="1027112" cy="242886"/>
          </a:xfrm>
          <a:prstGeom prst="rect">
            <a:avLst/>
          </a:prstGeom>
        </p:spPr>
        <p:txBody>
          <a:bodyPr wrap="none" lIns="0" tIns="0" rIns="0" bIns="0" anchor="ctr">
            <a:noAutofit/>
          </a:bodyPr>
          <a:lstStyle/>
          <a:p>
            <a:pPr algn="r"/>
            <a:r>
              <a:rPr lang="en-US" sz="800" dirty="0">
                <a:solidFill>
                  <a:schemeClr val="tx1"/>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137048595"/>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ver Slid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4824894"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4824896"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Rectangle 10">
            <a:extLst>
              <a:ext uri="{FF2B5EF4-FFF2-40B4-BE49-F238E27FC236}">
                <a16:creationId xmlns:a16="http://schemas.microsoft.com/office/drawing/2014/main" id="{BD04067B-299F-374F-82CD-727A8AB42A36}"/>
              </a:ext>
            </a:extLst>
          </p:cNvPr>
          <p:cNvSpPr/>
          <p:nvPr/>
        </p:nvSpPr>
        <p:spPr>
          <a:xfrm>
            <a:off x="7860522" y="4900613"/>
            <a:ext cx="1027112"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41918260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ver Slide 2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2230469"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2230470"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642154EA-E8B3-AA44-A122-ED39A876F1C7}"/>
              </a:ext>
            </a:extLst>
          </p:cNvPr>
          <p:cNvSpPr>
            <a:spLocks noGrp="1"/>
          </p:cNvSpPr>
          <p:nvPr>
            <p:ph type="body" sz="quarter" idx="17" hasCustomPrompt="1"/>
          </p:nvPr>
        </p:nvSpPr>
        <p:spPr>
          <a:xfrm>
            <a:off x="6549575" y="3422512"/>
            <a:ext cx="2338061"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E2D1A662-941F-1842-8AA2-C52D8699D174}"/>
              </a:ext>
            </a:extLst>
          </p:cNvPr>
          <p:cNvSpPr>
            <a:spLocks noGrp="1"/>
          </p:cNvSpPr>
          <p:nvPr>
            <p:ph type="body" sz="quarter" idx="18" hasCustomPrompt="1"/>
          </p:nvPr>
        </p:nvSpPr>
        <p:spPr>
          <a:xfrm>
            <a:off x="6549574" y="3757999"/>
            <a:ext cx="2338061"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7" name="Rectangle 16">
            <a:extLst>
              <a:ext uri="{FF2B5EF4-FFF2-40B4-BE49-F238E27FC236}">
                <a16:creationId xmlns:a16="http://schemas.microsoft.com/office/drawing/2014/main" id="{5CEA94E4-CF6B-354A-8E30-CBFC777E2915}"/>
              </a:ext>
            </a:extLst>
          </p:cNvPr>
          <p:cNvSpPr/>
          <p:nvPr/>
        </p:nvSpPr>
        <p:spPr>
          <a:xfrm>
            <a:off x="7860522" y="4900613"/>
            <a:ext cx="1027112"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863659161"/>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Brand Update for ending or begining">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8B4DC-CAF3-174A-83C6-A9EAE6D49A61}"/>
              </a:ext>
            </a:extLst>
          </p:cNvPr>
          <p:cNvSpPr/>
          <p:nvPr/>
        </p:nvSpPr>
        <p:spPr>
          <a:xfrm rot="10800000">
            <a:off x="0" y="0"/>
            <a:ext cx="9144000" cy="514350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6" name="Freeform 15">
            <a:extLst>
              <a:ext uri="{FF2B5EF4-FFF2-40B4-BE49-F238E27FC236}">
                <a16:creationId xmlns:a16="http://schemas.microsoft.com/office/drawing/2014/main" id="{4318A853-BC17-0E4F-BD5F-6054F35EDA2B}"/>
              </a:ext>
            </a:extLst>
          </p:cNvPr>
          <p:cNvSpPr/>
          <p:nvPr/>
        </p:nvSpPr>
        <p:spPr>
          <a:xfrm rot="10800000" flipH="1">
            <a:off x="0" y="-4"/>
            <a:ext cx="9144001" cy="5143501"/>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6" name="Graphic 4">
            <a:extLst>
              <a:ext uri="{FF2B5EF4-FFF2-40B4-BE49-F238E27FC236}">
                <a16:creationId xmlns:a16="http://schemas.microsoft.com/office/drawing/2014/main" id="{7501A2DC-C99D-5B49-99EF-FFB52ED4626F}"/>
              </a:ext>
            </a:extLst>
          </p:cNvPr>
          <p:cNvPicPr>
            <a:picLocks/>
          </p:cNvPicPr>
          <p:nvPr/>
        </p:nvPicPr>
        <p:blipFill>
          <a:blip r:embed="rId2"/>
          <a:srcRect/>
          <a:stretch/>
        </p:blipFill>
        <p:spPr>
          <a:xfrm>
            <a:off x="2612164" y="1781945"/>
            <a:ext cx="4741136" cy="1022092"/>
          </a:xfrm>
          <a:prstGeom prst="rect">
            <a:avLst/>
          </a:prstGeom>
        </p:spPr>
      </p:pic>
      <p:sp>
        <p:nvSpPr>
          <p:cNvPr id="5" name="Rectangle 4">
            <a:extLst>
              <a:ext uri="{FF2B5EF4-FFF2-40B4-BE49-F238E27FC236}">
                <a16:creationId xmlns:a16="http://schemas.microsoft.com/office/drawing/2014/main" id="{976FC5A4-51F6-1440-BB7B-FCA71DBC0C6F}"/>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1"/>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644628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Slide 2a">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840FFF-DD96-CD41-9535-061F84724A04}"/>
              </a:ext>
            </a:extLst>
          </p:cNvPr>
          <p:cNvSpPr/>
          <p:nvPr/>
        </p:nvSpPr>
        <p:spPr>
          <a:xfrm>
            <a:off x="0" y="0"/>
            <a:ext cx="9144000" cy="5143500"/>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2230469"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2230470"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642154EA-E8B3-AA44-A122-ED39A876F1C7}"/>
              </a:ext>
            </a:extLst>
          </p:cNvPr>
          <p:cNvSpPr>
            <a:spLocks noGrp="1"/>
          </p:cNvSpPr>
          <p:nvPr>
            <p:ph type="body" sz="quarter" idx="17" hasCustomPrompt="1"/>
          </p:nvPr>
        </p:nvSpPr>
        <p:spPr>
          <a:xfrm>
            <a:off x="6549575" y="3422512"/>
            <a:ext cx="2338061"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E2D1A662-941F-1842-8AA2-C52D8699D174}"/>
              </a:ext>
            </a:extLst>
          </p:cNvPr>
          <p:cNvSpPr>
            <a:spLocks noGrp="1"/>
          </p:cNvSpPr>
          <p:nvPr>
            <p:ph type="body" sz="quarter" idx="18" hasCustomPrompt="1"/>
          </p:nvPr>
        </p:nvSpPr>
        <p:spPr>
          <a:xfrm>
            <a:off x="6549574" y="3757999"/>
            <a:ext cx="2338061"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Tree>
    <p:extLst>
      <p:ext uri="{BB962C8B-B14F-4D97-AF65-F5344CB8AC3E}">
        <p14:creationId xmlns:p14="http://schemas.microsoft.com/office/powerpoint/2010/main" val="31297119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Agenda ">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1"/>
            <a:ext cx="3552825"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endParaRPr lang="en-US"/>
          </a:p>
        </p:txBody>
      </p:sp>
      <p:sp>
        <p:nvSpPr>
          <p:cNvPr id="2" name="Title 1"/>
          <p:cNvSpPr>
            <a:spLocks noGrp="1"/>
          </p:cNvSpPr>
          <p:nvPr>
            <p:ph type="ctrTitle" hasCustomPrompt="1"/>
          </p:nvPr>
        </p:nvSpPr>
        <p:spPr>
          <a:xfrm>
            <a:off x="736600" y="829515"/>
            <a:ext cx="2446438" cy="590931"/>
          </a:xfrm>
          <a:prstGeom prst="rect">
            <a:avLst/>
          </a:prstGeom>
        </p:spPr>
        <p:txBody>
          <a:bodyPr wrap="square" lIns="0" rIns="0" anchor="t">
            <a:noAutofit/>
          </a:bodyPr>
          <a:lstStyle>
            <a:lvl1pPr algn="l">
              <a:defRPr sz="3600" baseline="0">
                <a:solidFill>
                  <a:schemeClr val="tx1"/>
                </a:solidFill>
              </a:defRPr>
            </a:lvl1pPr>
          </a:lstStyle>
          <a:p>
            <a:r>
              <a:rPr lang="en-US" dirty="0"/>
              <a:t>Agenda</a:t>
            </a:r>
          </a:p>
        </p:txBody>
      </p:sp>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3797300" y="829515"/>
            <a:ext cx="4599538" cy="1938992"/>
          </a:xfrm>
          <a:prstGeom prst="rect">
            <a:avLst/>
          </a:prstGeom>
        </p:spPr>
        <p:txBody>
          <a:bodyPr wrap="square" lIns="0" tIns="0" rIns="0" anchor="t">
            <a:noAutofit/>
          </a:bodyPr>
          <a:lstStyle>
            <a:lvl1pPr marL="0" marR="0" indent="0" algn="l" defTabSz="914400" rtl="0" eaLnBrk="1" fontAlgn="auto" latinLnBrk="0" hangingPunct="1">
              <a:lnSpc>
                <a:spcPct val="100000"/>
              </a:lnSpc>
              <a:spcBef>
                <a:spcPts val="0"/>
              </a:spcBef>
              <a:spcAft>
                <a:spcPts val="1200"/>
              </a:spcAft>
              <a:buClr>
                <a:schemeClr val="bg2">
                  <a:lumMod val="50000"/>
                </a:schemeClr>
              </a:buClr>
              <a:buSzPct val="70000"/>
              <a:buFont typeface="Wingdings" charset="2"/>
              <a:buNone/>
              <a:tabLst>
                <a:tab pos="182880" algn="l"/>
              </a:tabLst>
              <a:defRPr sz="1600"/>
            </a:lvl1pPr>
          </a:lstStyle>
          <a:p>
            <a:pPr lvl="0"/>
            <a:r>
              <a:rPr lang="en-US" dirty="0"/>
              <a:t>Content Item 1</a:t>
            </a:r>
          </a:p>
          <a:p>
            <a:pPr lvl="0"/>
            <a:r>
              <a:rPr lang="en-US" dirty="0"/>
              <a:t>Content Item 2</a:t>
            </a:r>
          </a:p>
          <a:p>
            <a:pPr lvl="0"/>
            <a:r>
              <a:rPr lang="en-US" dirty="0"/>
              <a:t>Content Item 3</a:t>
            </a:r>
          </a:p>
          <a:p>
            <a:pPr lvl="0"/>
            <a:r>
              <a:rPr lang="en-US" dirty="0"/>
              <a:t>Content Item 4</a:t>
            </a:r>
          </a:p>
          <a:p>
            <a:pPr lvl="0"/>
            <a:r>
              <a:rPr lang="en-US" dirty="0"/>
              <a:t>Content Item 5 </a:t>
            </a:r>
          </a:p>
        </p:txBody>
      </p:sp>
      <p:sp>
        <p:nvSpPr>
          <p:cNvPr id="10" name="Text Placeholder 2">
            <a:extLst>
              <a:ext uri="{FF2B5EF4-FFF2-40B4-BE49-F238E27FC236}">
                <a16:creationId xmlns:a16="http://schemas.microsoft.com/office/drawing/2014/main" id="{80A5EDD0-1CB4-2B41-A679-1B853092C722}"/>
              </a:ext>
            </a:extLst>
          </p:cNvPr>
          <p:cNvSpPr>
            <a:spLocks noGrp="1"/>
          </p:cNvSpPr>
          <p:nvPr>
            <p:ph type="body" sz="quarter" idx="17" hasCustomPrompt="1"/>
          </p:nvPr>
        </p:nvSpPr>
        <p:spPr>
          <a:xfrm>
            <a:off x="3794464" y="340219"/>
            <a:ext cx="460341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4" name="Rectangle 13">
            <a:extLst>
              <a:ext uri="{FF2B5EF4-FFF2-40B4-BE49-F238E27FC236}">
                <a16:creationId xmlns:a16="http://schemas.microsoft.com/office/drawing/2014/main" id="{60480955-08E5-A84E-A06C-1ADD27561CB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grpSp>
        <p:nvGrpSpPr>
          <p:cNvPr id="28" name="Group 27">
            <a:extLst>
              <a:ext uri="{FF2B5EF4-FFF2-40B4-BE49-F238E27FC236}">
                <a16:creationId xmlns:a16="http://schemas.microsoft.com/office/drawing/2014/main" id="{0A01A894-262B-F94E-8BD2-DA7CF9CA6D79}"/>
              </a:ext>
            </a:extLst>
          </p:cNvPr>
          <p:cNvGrpSpPr/>
          <p:nvPr/>
        </p:nvGrpSpPr>
        <p:grpSpPr>
          <a:xfrm>
            <a:off x="253999" y="259645"/>
            <a:ext cx="8143876" cy="4677479"/>
            <a:chOff x="253999" y="256470"/>
            <a:chExt cx="8143876" cy="4677479"/>
          </a:xfrm>
        </p:grpSpPr>
        <p:grpSp>
          <p:nvGrpSpPr>
            <p:cNvPr id="18" name="Group 17">
              <a:extLst>
                <a:ext uri="{FF2B5EF4-FFF2-40B4-BE49-F238E27FC236}">
                  <a16:creationId xmlns:a16="http://schemas.microsoft.com/office/drawing/2014/main" id="{15F92D2A-1D24-144F-8314-92BA0673621A}"/>
                </a:ext>
              </a:extLst>
            </p:cNvPr>
            <p:cNvGrpSpPr/>
            <p:nvPr/>
          </p:nvGrpSpPr>
          <p:grpSpPr>
            <a:xfrm flipH="1" flipV="1">
              <a:off x="253999" y="256470"/>
              <a:ext cx="2929039" cy="4677479"/>
              <a:chOff x="701574" y="218374"/>
              <a:chExt cx="2929039" cy="4677479"/>
            </a:xfrm>
          </p:grpSpPr>
          <p:sp>
            <p:nvSpPr>
              <p:cNvPr id="19" name="Freeform 18">
                <a:extLst>
                  <a:ext uri="{FF2B5EF4-FFF2-40B4-BE49-F238E27FC236}">
                    <a16:creationId xmlns:a16="http://schemas.microsoft.com/office/drawing/2014/main" id="{DB210C0D-B602-A941-AC72-7D0DC7F5AB19}"/>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0" name="Straight Connector 19">
                <a:extLst>
                  <a:ext uri="{FF2B5EF4-FFF2-40B4-BE49-F238E27FC236}">
                    <a16:creationId xmlns:a16="http://schemas.microsoft.com/office/drawing/2014/main" id="{E873A4F4-1A51-6140-8C37-E56751AC7620}"/>
                  </a:ext>
                </a:extLst>
              </p:cNvPr>
              <p:cNvCxnSpPr>
                <a:cxnSpLocks/>
              </p:cNvCxnSpPr>
              <p:nvPr/>
            </p:nvCxnSpPr>
            <p:spPr>
              <a:xfrm flipH="1" flipV="1">
                <a:off x="3630613" y="218374"/>
                <a:ext cx="0" cy="329159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183967-A333-1248-9118-8BE4B63D9CA9}"/>
                  </a:ext>
                </a:extLst>
              </p:cNvPr>
              <p:cNvCxnSpPr>
                <a:cxnSpLocks/>
              </p:cNvCxnSpPr>
              <p:nvPr/>
            </p:nvCxnSpPr>
            <p:spPr>
              <a:xfrm flipH="1" flipV="1">
                <a:off x="701574" y="4895853"/>
                <a:ext cx="154370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76C4BB49-F13F-8A4F-8052-DA15D9A94E75}"/>
                </a:ext>
              </a:extLst>
            </p:cNvPr>
            <p:cNvCxnSpPr>
              <a:cxnSpLocks/>
            </p:cNvCxnSpPr>
            <p:nvPr/>
          </p:nvCxnSpPr>
          <p:spPr>
            <a:xfrm>
              <a:off x="3183038" y="256470"/>
              <a:ext cx="521483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pic>
        <p:nvPicPr>
          <p:cNvPr id="29" name="Image">
            <a:extLst>
              <a:ext uri="{FF2B5EF4-FFF2-40B4-BE49-F238E27FC236}">
                <a16:creationId xmlns:a16="http://schemas.microsoft.com/office/drawing/2014/main" id="{1966D446-3E01-7747-9494-656B03576F6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577B721-AF46-944E-8E68-F28B06C76E54}"/>
              </a:ext>
            </a:extLst>
          </p:cNvPr>
          <p:cNvSpPr/>
          <p:nvPr/>
        </p:nvSpPr>
        <p:spPr>
          <a:xfrm>
            <a:off x="3806824"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137102275"/>
      </p:ext>
    </p:extLst>
  </p:cSld>
  <p:clrMapOvr>
    <a:masterClrMapping/>
  </p:clrMapOvr>
  <p:extLst>
    <p:ext uri="{DCECCB84-F9BA-43D5-87BE-67443E8EF086}">
      <p15:sldGuideLst xmlns:p15="http://schemas.microsoft.com/office/powerpoint/2012/main">
        <p15:guide id="1" pos="2688">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ayou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9" name="Rectangle 8">
            <a:extLst>
              <a:ext uri="{FF2B5EF4-FFF2-40B4-BE49-F238E27FC236}">
                <a16:creationId xmlns:a16="http://schemas.microsoft.com/office/drawing/2014/main" id="{6C160506-0F76-C746-BDBC-F31EC4F6F119}"/>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27452521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Layout 1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8" name="Text Placeholder 2">
            <a:extLst>
              <a:ext uri="{FF2B5EF4-FFF2-40B4-BE49-F238E27FC236}">
                <a16:creationId xmlns:a16="http://schemas.microsoft.com/office/drawing/2014/main" id="{9D62AF0F-3C4F-704D-BAB1-BDD0EDDB78C7}"/>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1" name="Rectangle 10">
            <a:extLst>
              <a:ext uri="{FF2B5EF4-FFF2-40B4-BE49-F238E27FC236}">
                <a16:creationId xmlns:a16="http://schemas.microsoft.com/office/drawing/2014/main" id="{23B81580-C246-6D46-A232-81815BA42B5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9" name="Rectangle 8">
            <a:extLst>
              <a:ext uri="{FF2B5EF4-FFF2-40B4-BE49-F238E27FC236}">
                <a16:creationId xmlns:a16="http://schemas.microsoft.com/office/drawing/2014/main" id="{C79B169B-7AC1-9341-900B-8D02B4E534E9}"/>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753754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Layout 1c">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3A968-F23F-2744-9756-85D653CBC191}"/>
              </a:ext>
            </a:extLst>
          </p:cNvPr>
          <p:cNvSpPr/>
          <p:nvPr/>
        </p:nvSpPr>
        <p:spPr>
          <a:xfrm>
            <a:off x="0" y="-1"/>
            <a:ext cx="9143999" cy="5143501"/>
          </a:xfrm>
          <a:prstGeom prst="rect">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9A5A92B1-6D3B-D041-BD32-EF812A7C2A9A}"/>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50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029686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Layout 1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CDF124D-66C2-8241-BF1E-3A8BFC624C38}"/>
              </a:ext>
            </a:extLst>
          </p:cNvPr>
          <p:cNvSpPr/>
          <p:nvPr/>
        </p:nvSpPr>
        <p:spPr>
          <a:xfrm>
            <a:off x="0" y="-1"/>
            <a:ext cx="9143999" cy="5143501"/>
          </a:xfrm>
          <a:prstGeom prst="rect">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9" name="Text Placeholder 2">
            <a:extLst>
              <a:ext uri="{FF2B5EF4-FFF2-40B4-BE49-F238E27FC236}">
                <a16:creationId xmlns:a16="http://schemas.microsoft.com/office/drawing/2014/main" id="{CDC304C6-F2A3-FE4C-917C-4F654B14133B}"/>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F3AD1011-073C-FC42-BB61-FFB3D9FD2DD4}"/>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Rectangle 13">
            <a:extLst>
              <a:ext uri="{FF2B5EF4-FFF2-40B4-BE49-F238E27FC236}">
                <a16:creationId xmlns:a16="http://schemas.microsoft.com/office/drawing/2014/main" id="{1FBF0E51-B095-2946-B9F9-6CC3B19EDC21}"/>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DA3678D1-DFBF-2645-91E2-BC0832071272}"/>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50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2110735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Layout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66952" y="1278431"/>
            <a:ext cx="7430923"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8" name="Picture 17">
            <a:extLst>
              <a:ext uri="{FF2B5EF4-FFF2-40B4-BE49-F238E27FC236}">
                <a16:creationId xmlns:a16="http://schemas.microsoft.com/office/drawing/2014/main" id="{37473A60-D842-8041-AF7F-FBA6485D4A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5" name="Image">
            <a:extLst>
              <a:ext uri="{FF2B5EF4-FFF2-40B4-BE49-F238E27FC236}">
                <a16:creationId xmlns:a16="http://schemas.microsoft.com/office/drawing/2014/main" id="{B810EAB7-1B73-774A-98B9-52A96B505D3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1" name="Rectangle 10">
            <a:extLst>
              <a:ext uri="{FF2B5EF4-FFF2-40B4-BE49-F238E27FC236}">
                <a16:creationId xmlns:a16="http://schemas.microsoft.com/office/drawing/2014/main" id="{990A3163-457C-A44B-983A-F5976641164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4" name="Title 1">
            <a:extLst>
              <a:ext uri="{FF2B5EF4-FFF2-40B4-BE49-F238E27FC236}">
                <a16:creationId xmlns:a16="http://schemas.microsoft.com/office/drawing/2014/main" id="{3012EB55-CAF1-B745-A8B8-69DBAEF78A1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cxnSp>
        <p:nvCxnSpPr>
          <p:cNvPr id="15" name="Straight Connector 14">
            <a:extLst>
              <a:ext uri="{FF2B5EF4-FFF2-40B4-BE49-F238E27FC236}">
                <a16:creationId xmlns:a16="http://schemas.microsoft.com/office/drawing/2014/main" id="{8D94132C-DA23-CF48-915B-BF200FBE561B}"/>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0" name="Rectangle 9">
            <a:extLst>
              <a:ext uri="{FF2B5EF4-FFF2-40B4-BE49-F238E27FC236}">
                <a16:creationId xmlns:a16="http://schemas.microsoft.com/office/drawing/2014/main" id="{B0771855-9F43-684E-A902-D28B33A3D377}"/>
              </a:ext>
            </a:extLst>
          </p:cNvPr>
          <p:cNvSpPr/>
          <p:nvPr/>
        </p:nvSpPr>
        <p:spPr>
          <a:xfrm>
            <a:off x="966952"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944759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yout 2b">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503010"/>
            <a:ext cx="3502163"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4" name="Text Placeholder 2">
            <a:extLst>
              <a:ext uri="{FF2B5EF4-FFF2-40B4-BE49-F238E27FC236}">
                <a16:creationId xmlns:a16="http://schemas.microsoft.com/office/drawing/2014/main" id="{28B9D991-92B2-7541-A773-34C69566F23E}"/>
              </a:ext>
            </a:extLst>
          </p:cNvPr>
          <p:cNvSpPr>
            <a:spLocks noGrp="1"/>
          </p:cNvSpPr>
          <p:nvPr>
            <p:ph type="body" sz="quarter" idx="17" hasCustomPrompt="1"/>
          </p:nvPr>
        </p:nvSpPr>
        <p:spPr>
          <a:xfrm>
            <a:off x="4923155" y="1515954"/>
            <a:ext cx="3474720"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2" name="Title 1">
            <a:extLst>
              <a:ext uri="{FF2B5EF4-FFF2-40B4-BE49-F238E27FC236}">
                <a16:creationId xmlns:a16="http://schemas.microsoft.com/office/drawing/2014/main" id="{D619FD15-00EC-4C49-B5E5-7ABDD257312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0" name="Text Placeholder 2">
            <a:extLst>
              <a:ext uri="{FF2B5EF4-FFF2-40B4-BE49-F238E27FC236}">
                <a16:creationId xmlns:a16="http://schemas.microsoft.com/office/drawing/2014/main" id="{85570E35-6FDD-4348-9FB0-B5B48333E504}"/>
              </a:ext>
            </a:extLst>
          </p:cNvPr>
          <p:cNvSpPr>
            <a:spLocks noGrp="1"/>
          </p:cNvSpPr>
          <p:nvPr>
            <p:ph type="body" sz="quarter" idx="18" hasCustomPrompt="1"/>
          </p:nvPr>
        </p:nvSpPr>
        <p:spPr>
          <a:xfrm>
            <a:off x="966952" y="340219"/>
            <a:ext cx="7425822"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1" name="Picture 10">
            <a:extLst>
              <a:ext uri="{FF2B5EF4-FFF2-40B4-BE49-F238E27FC236}">
                <a16:creationId xmlns:a16="http://schemas.microsoft.com/office/drawing/2014/main" id="{94272C15-2307-0E49-A587-65D3C4160B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5" name="Image">
            <a:extLst>
              <a:ext uri="{FF2B5EF4-FFF2-40B4-BE49-F238E27FC236}">
                <a16:creationId xmlns:a16="http://schemas.microsoft.com/office/drawing/2014/main" id="{D3477284-2357-F24F-971B-02159D02882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8" name="Straight Connector 17">
            <a:extLst>
              <a:ext uri="{FF2B5EF4-FFF2-40B4-BE49-F238E27FC236}">
                <a16:creationId xmlns:a16="http://schemas.microsoft.com/office/drawing/2014/main" id="{D880943D-BC1C-B847-9569-C2B8AA454C59}"/>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E1B9BBB9-BB6E-EA4A-91BA-515E8808FE4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2E26B890-0A74-8A41-8C85-EA6092023B28}"/>
              </a:ext>
            </a:extLst>
          </p:cNvPr>
          <p:cNvSpPr/>
          <p:nvPr/>
        </p:nvSpPr>
        <p:spPr>
          <a:xfrm>
            <a:off x="966952"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2250458116"/>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Layout one column image 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72E2B3-9BF0-1042-A313-B9BB422E1A91}"/>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736899" y="1231201"/>
            <a:ext cx="615944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738488" y="711561"/>
            <a:ext cx="61536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36898" y="1856140"/>
            <a:ext cx="6161037"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31" name="Picture 30">
            <a:extLst>
              <a:ext uri="{FF2B5EF4-FFF2-40B4-BE49-F238E27FC236}">
                <a16:creationId xmlns:a16="http://schemas.microsoft.com/office/drawing/2014/main" id="{1B716C47-908D-D74F-B6CA-344420A58AD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32" name="Image">
            <a:extLst>
              <a:ext uri="{FF2B5EF4-FFF2-40B4-BE49-F238E27FC236}">
                <a16:creationId xmlns:a16="http://schemas.microsoft.com/office/drawing/2014/main" id="{A0349B96-D354-2E42-9CA0-0C84AB238E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0" name="Straight Connector 9">
            <a:extLst>
              <a:ext uri="{FF2B5EF4-FFF2-40B4-BE49-F238E27FC236}">
                <a16:creationId xmlns:a16="http://schemas.microsoft.com/office/drawing/2014/main" id="{3105BDF0-C47A-644A-9BB3-D80DDDA7AB11}"/>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1FD11567-DD40-5840-B632-1C6307D58DD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F4A1FB94-768C-704C-B192-6F09E4DD3D73}"/>
              </a:ext>
            </a:extLst>
          </p:cNvPr>
          <p:cNvSpPr/>
          <p:nvPr/>
        </p:nvSpPr>
        <p:spPr>
          <a:xfrm>
            <a:off x="2736898"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95379979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yout one column image b">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25091" y="1506507"/>
            <a:ext cx="6167046"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6" name="Rectangle 15">
            <a:extLst>
              <a:ext uri="{FF2B5EF4-FFF2-40B4-BE49-F238E27FC236}">
                <a16:creationId xmlns:a16="http://schemas.microsoft.com/office/drawing/2014/main" id="{B6FC48D4-4D70-7549-A6A0-74D47EA8F98F}"/>
              </a:ext>
            </a:extLst>
          </p:cNvPr>
          <p:cNvSpPr/>
          <p:nvPr/>
        </p:nvSpPr>
        <p:spPr>
          <a:xfrm>
            <a:off x="2033587" y="4660752"/>
            <a:ext cx="490537" cy="276999"/>
          </a:xfrm>
          <a:prstGeom prst="rect">
            <a:avLst/>
          </a:prstGeom>
        </p:spPr>
        <p:txBody>
          <a:bodyPr wrap="none" lIns="0" tIns="0" rIns="0" bIns="0" anchor="b">
            <a:noAutofit/>
          </a:bodyPr>
          <a:lstStyle/>
          <a:p>
            <a:pPr lvl="0"/>
            <a:r>
              <a:rPr lang="en-US" sz="1000" spc="-20" baseline="0" dirty="0"/>
              <a:t>ni.com</a:t>
            </a:r>
          </a:p>
        </p:txBody>
      </p:sp>
      <p:sp>
        <p:nvSpPr>
          <p:cNvPr id="26" name="Text Placeholder 2">
            <a:extLst>
              <a:ext uri="{FF2B5EF4-FFF2-40B4-BE49-F238E27FC236}">
                <a16:creationId xmlns:a16="http://schemas.microsoft.com/office/drawing/2014/main" id="{F4EDBC35-5703-ED48-A5D1-6FEB9AEA986D}"/>
              </a:ext>
            </a:extLst>
          </p:cNvPr>
          <p:cNvSpPr>
            <a:spLocks noGrp="1"/>
          </p:cNvSpPr>
          <p:nvPr>
            <p:ph type="body" sz="quarter" idx="17" hasCustomPrompt="1"/>
          </p:nvPr>
        </p:nvSpPr>
        <p:spPr>
          <a:xfrm>
            <a:off x="2738489" y="340219"/>
            <a:ext cx="5659386" cy="1538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2" name="Image" descr="Image">
            <a:extLst>
              <a:ext uri="{FF2B5EF4-FFF2-40B4-BE49-F238E27FC236}">
                <a16:creationId xmlns:a16="http://schemas.microsoft.com/office/drawing/2014/main" id="{1445D0A4-2B94-C04A-B04A-9932C5E619B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25650" y="252729"/>
            <a:ext cx="254000" cy="169312"/>
          </a:xfrm>
          <a:prstGeom prst="rect">
            <a:avLst/>
          </a:prstGeom>
          <a:ln w="12700">
            <a:miter lim="400000"/>
          </a:ln>
        </p:spPr>
      </p:pic>
      <p:sp>
        <p:nvSpPr>
          <p:cNvPr id="19" name="Picture Placeholder 3">
            <a:extLst>
              <a:ext uri="{FF2B5EF4-FFF2-40B4-BE49-F238E27FC236}">
                <a16:creationId xmlns:a16="http://schemas.microsoft.com/office/drawing/2014/main" id="{1FE6EF93-46C8-6A42-97B8-BE70A204E629}"/>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0" name="Title Placeholder 1">
            <a:extLst>
              <a:ext uri="{FF2B5EF4-FFF2-40B4-BE49-F238E27FC236}">
                <a16:creationId xmlns:a16="http://schemas.microsoft.com/office/drawing/2014/main" id="{3B079713-D13B-DB4D-A0A3-4B69555ACFA7}"/>
              </a:ext>
            </a:extLst>
          </p:cNvPr>
          <p:cNvSpPr>
            <a:spLocks noGrp="1"/>
          </p:cNvSpPr>
          <p:nvPr>
            <p:ph type="title" hasCustomPrompt="1"/>
          </p:nvPr>
        </p:nvSpPr>
        <p:spPr>
          <a:xfrm>
            <a:off x="2738489" y="711561"/>
            <a:ext cx="6151512"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pic>
        <p:nvPicPr>
          <p:cNvPr id="23" name="Picture 22">
            <a:extLst>
              <a:ext uri="{FF2B5EF4-FFF2-40B4-BE49-F238E27FC236}">
                <a16:creationId xmlns:a16="http://schemas.microsoft.com/office/drawing/2014/main" id="{18FAB066-B8F6-DD4C-823D-95ADE8C5DE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24" name="Image">
            <a:extLst>
              <a:ext uri="{FF2B5EF4-FFF2-40B4-BE49-F238E27FC236}">
                <a16:creationId xmlns:a16="http://schemas.microsoft.com/office/drawing/2014/main" id="{7FB7B301-4A9A-314A-BBF5-D6A2979196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3" name="Straight Connector 12">
            <a:extLst>
              <a:ext uri="{FF2B5EF4-FFF2-40B4-BE49-F238E27FC236}">
                <a16:creationId xmlns:a16="http://schemas.microsoft.com/office/drawing/2014/main" id="{4A2FBDDF-A14B-BF45-B2E0-D8A4671E5CBF}"/>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25FDCA2B-60DA-4949-A417-120A7E39D605}"/>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5" name="Rectangle 14">
            <a:extLst>
              <a:ext uri="{FF2B5EF4-FFF2-40B4-BE49-F238E27FC236}">
                <a16:creationId xmlns:a16="http://schemas.microsoft.com/office/drawing/2014/main" id="{23860967-93FD-8646-8C9D-DD6A77661692}"/>
              </a:ext>
            </a:extLst>
          </p:cNvPr>
          <p:cNvSpPr/>
          <p:nvPr/>
        </p:nvSpPr>
        <p:spPr>
          <a:xfrm>
            <a:off x="2736898"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203550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Layout two column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495297" y="1231201"/>
            <a:ext cx="4401050"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750" y="18561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6" name="Picture 15">
            <a:extLst>
              <a:ext uri="{FF2B5EF4-FFF2-40B4-BE49-F238E27FC236}">
                <a16:creationId xmlns:a16="http://schemas.microsoft.com/office/drawing/2014/main" id="{89B0B760-6A25-6A48-BBB2-1773C040F9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7" name="Image">
            <a:extLst>
              <a:ext uri="{FF2B5EF4-FFF2-40B4-BE49-F238E27FC236}">
                <a16:creationId xmlns:a16="http://schemas.microsoft.com/office/drawing/2014/main" id="{456291A7-B6F5-E24B-838D-1A2D7953B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16006D29-95ED-4C42-8356-98F21AE383A0}"/>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ED787143-B02B-2146-AE4A-B771C891E23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39F179A0-94F2-8341-A646-FFF344E3C616}"/>
              </a:ext>
            </a:extLst>
          </p:cNvPr>
          <p:cNvSpPr/>
          <p:nvPr/>
        </p:nvSpPr>
        <p:spPr>
          <a:xfrm>
            <a:off x="4495297"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5421083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rand Update for ending or begining">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8B4DC-CAF3-174A-83C6-A9EAE6D49A61}"/>
              </a:ext>
            </a:extLst>
          </p:cNvPr>
          <p:cNvSpPr/>
          <p:nvPr/>
        </p:nvSpPr>
        <p:spPr>
          <a:xfrm rot="10800000">
            <a:off x="0" y="0"/>
            <a:ext cx="9144000" cy="514350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6" name="Freeform 15">
            <a:extLst>
              <a:ext uri="{FF2B5EF4-FFF2-40B4-BE49-F238E27FC236}">
                <a16:creationId xmlns:a16="http://schemas.microsoft.com/office/drawing/2014/main" id="{4318A853-BC17-0E4F-BD5F-6054F35EDA2B}"/>
              </a:ext>
            </a:extLst>
          </p:cNvPr>
          <p:cNvSpPr/>
          <p:nvPr/>
        </p:nvSpPr>
        <p:spPr>
          <a:xfrm rot="10800000" flipH="1">
            <a:off x="0" y="-4"/>
            <a:ext cx="9144001" cy="5143501"/>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6" name="Graphic 4">
            <a:extLst>
              <a:ext uri="{FF2B5EF4-FFF2-40B4-BE49-F238E27FC236}">
                <a16:creationId xmlns:a16="http://schemas.microsoft.com/office/drawing/2014/main" id="{7501A2DC-C99D-5B49-99EF-FFB52ED4626F}"/>
              </a:ext>
            </a:extLst>
          </p:cNvPr>
          <p:cNvPicPr>
            <a:picLocks/>
          </p:cNvPicPr>
          <p:nvPr/>
        </p:nvPicPr>
        <p:blipFill>
          <a:blip r:embed="rId2"/>
          <a:srcRect/>
          <a:stretch/>
        </p:blipFill>
        <p:spPr>
          <a:xfrm>
            <a:off x="2612164" y="1781945"/>
            <a:ext cx="4741136" cy="1022092"/>
          </a:xfrm>
          <a:prstGeom prst="rect">
            <a:avLst/>
          </a:prstGeom>
        </p:spPr>
      </p:pic>
    </p:spTree>
    <p:extLst>
      <p:ext uri="{BB962C8B-B14F-4D97-AF65-F5344CB8AC3E}">
        <p14:creationId xmlns:p14="http://schemas.microsoft.com/office/powerpoint/2010/main" val="41509986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Layout two column image b">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297" y="15025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5" name="Picture 14">
            <a:extLst>
              <a:ext uri="{FF2B5EF4-FFF2-40B4-BE49-F238E27FC236}">
                <a16:creationId xmlns:a16="http://schemas.microsoft.com/office/drawing/2014/main" id="{20229DA8-0F6C-BB4E-B391-BB921034B50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6" name="Image">
            <a:extLst>
              <a:ext uri="{FF2B5EF4-FFF2-40B4-BE49-F238E27FC236}">
                <a16:creationId xmlns:a16="http://schemas.microsoft.com/office/drawing/2014/main" id="{4A1E96AB-85B9-524C-AFCB-34983C4BCD1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Text Placeholder 2">
            <a:extLst>
              <a:ext uri="{FF2B5EF4-FFF2-40B4-BE49-F238E27FC236}">
                <a16:creationId xmlns:a16="http://schemas.microsoft.com/office/drawing/2014/main" id="{C137542F-7CFD-7D46-923C-FBFA81939E27}"/>
              </a:ext>
            </a:extLst>
          </p:cNvPr>
          <p:cNvSpPr>
            <a:spLocks noGrp="1"/>
          </p:cNvSpPr>
          <p:nvPr>
            <p:ph type="body" sz="quarter" idx="18" hasCustomPrompt="1"/>
          </p:nvPr>
        </p:nvSpPr>
        <p:spPr>
          <a:xfrm>
            <a:off x="4495298" y="340219"/>
            <a:ext cx="3902578"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2" name="Straight Connector 11">
            <a:extLst>
              <a:ext uri="{FF2B5EF4-FFF2-40B4-BE49-F238E27FC236}">
                <a16:creationId xmlns:a16="http://schemas.microsoft.com/office/drawing/2014/main" id="{B56C6164-0C4F-BE45-A870-E93D69E7144E}"/>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85AE6FDA-4B6A-C84A-B72E-E9DB4B5E5DFE}"/>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311EA2BE-624A-784C-9982-B663698AEB84}"/>
              </a:ext>
            </a:extLst>
          </p:cNvPr>
          <p:cNvSpPr/>
          <p:nvPr/>
        </p:nvSpPr>
        <p:spPr>
          <a:xfrm>
            <a:off x="4495297"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131629148"/>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Layout three column image a">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6858BE9B-51E6-F84A-9648-A13FF30C5464}"/>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959888" y="1231201"/>
            <a:ext cx="262622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961477" y="711561"/>
            <a:ext cx="2626227"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0799" y="1856140"/>
            <a:ext cx="262690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3" name="Picture 12">
            <a:extLst>
              <a:ext uri="{FF2B5EF4-FFF2-40B4-BE49-F238E27FC236}">
                <a16:creationId xmlns:a16="http://schemas.microsoft.com/office/drawing/2014/main" id="{11FAA1E8-554F-0944-8425-FFBCE31826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5" name="Image">
            <a:extLst>
              <a:ext uri="{FF2B5EF4-FFF2-40B4-BE49-F238E27FC236}">
                <a16:creationId xmlns:a16="http://schemas.microsoft.com/office/drawing/2014/main" id="{C4A3EE5B-D545-6548-BB26-FBD79FED1C0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7" name="Straight Connector 16">
            <a:extLst>
              <a:ext uri="{FF2B5EF4-FFF2-40B4-BE49-F238E27FC236}">
                <a16:creationId xmlns:a16="http://schemas.microsoft.com/office/drawing/2014/main" id="{207C9DD0-FCE3-5447-B6FD-C2061D4D7543}"/>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8" name="Rectangle 17">
            <a:extLst>
              <a:ext uri="{FF2B5EF4-FFF2-40B4-BE49-F238E27FC236}">
                <a16:creationId xmlns:a16="http://schemas.microsoft.com/office/drawing/2014/main" id="{AC01DBA1-E3BD-F846-A1B2-F4B1020066A2}"/>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0" name="Rectangle 9">
            <a:extLst>
              <a:ext uri="{FF2B5EF4-FFF2-40B4-BE49-F238E27FC236}">
                <a16:creationId xmlns:a16="http://schemas.microsoft.com/office/drawing/2014/main" id="{3CB1E282-A999-9B46-AA88-B73664913366}"/>
              </a:ext>
            </a:extLst>
          </p:cNvPr>
          <p:cNvSpPr/>
          <p:nvPr/>
        </p:nvSpPr>
        <p:spPr>
          <a:xfrm>
            <a:off x="966952"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4070620307"/>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Layout three column image b">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3D3A975-61A8-EC4B-8011-05DB72584B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1477" y="1498582"/>
            <a:ext cx="258729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1" name="Image">
            <a:extLst>
              <a:ext uri="{FF2B5EF4-FFF2-40B4-BE49-F238E27FC236}">
                <a16:creationId xmlns:a16="http://schemas.microsoft.com/office/drawing/2014/main" id="{923B94DB-01B6-3041-B7E4-04333DA22DE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Picture Placeholder 12">
            <a:extLst>
              <a:ext uri="{FF2B5EF4-FFF2-40B4-BE49-F238E27FC236}">
                <a16:creationId xmlns:a16="http://schemas.microsoft.com/office/drawing/2014/main" id="{131E5258-E0D8-1547-A5C1-F359267CCE96}"/>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15" name="Title Placeholder 1">
            <a:extLst>
              <a:ext uri="{FF2B5EF4-FFF2-40B4-BE49-F238E27FC236}">
                <a16:creationId xmlns:a16="http://schemas.microsoft.com/office/drawing/2014/main" id="{0B53735B-7F31-A344-8B99-EEA0E20E1216}"/>
              </a:ext>
            </a:extLst>
          </p:cNvPr>
          <p:cNvSpPr>
            <a:spLocks noGrp="1"/>
          </p:cNvSpPr>
          <p:nvPr>
            <p:ph type="title" hasCustomPrompt="1"/>
          </p:nvPr>
        </p:nvSpPr>
        <p:spPr>
          <a:xfrm>
            <a:off x="961477" y="711561"/>
            <a:ext cx="2587295"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0" name="Text Placeholder 2">
            <a:extLst>
              <a:ext uri="{FF2B5EF4-FFF2-40B4-BE49-F238E27FC236}">
                <a16:creationId xmlns:a16="http://schemas.microsoft.com/office/drawing/2014/main" id="{8114D33A-0B45-984B-B04E-FF7BDA27CF22}"/>
              </a:ext>
            </a:extLst>
          </p:cNvPr>
          <p:cNvSpPr>
            <a:spLocks noGrp="1"/>
          </p:cNvSpPr>
          <p:nvPr>
            <p:ph type="body" sz="quarter" idx="18" hasCustomPrompt="1"/>
          </p:nvPr>
        </p:nvSpPr>
        <p:spPr>
          <a:xfrm>
            <a:off x="961477" y="340219"/>
            <a:ext cx="2126167"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38B097F9-28E3-574B-B0E5-5746F63E5E70}"/>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8AD27D53-93EB-674B-A6F2-15363FB558E0}"/>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52B6B333-C4F8-B54F-B779-579CFB804240}"/>
              </a:ext>
            </a:extLst>
          </p:cNvPr>
          <p:cNvSpPr/>
          <p:nvPr/>
        </p:nvSpPr>
        <p:spPr>
          <a:xfrm>
            <a:off x="966952"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2990263578"/>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Layout Custom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010A8C-51DA-E548-8EAF-301699457CEF}"/>
              </a:ext>
            </a:extLst>
          </p:cNvPr>
          <p:cNvSpPr/>
          <p:nvPr/>
        </p:nvSpPr>
        <p:spPr>
          <a:xfrm>
            <a:off x="492126" y="-1"/>
            <a:ext cx="4089607" cy="5143501"/>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1007854" y="711560"/>
            <a:ext cx="3324929" cy="861774"/>
          </a:xfrm>
          <a:prstGeom prst="rect">
            <a:avLst/>
          </a:prstGeom>
        </p:spPr>
        <p:txBody>
          <a:bodyPr vert="horz" wrap="square" lIns="0" tIns="0" rIns="0" bIns="0" rtlCol="0" anchor="t">
            <a:noAutofit/>
          </a:bodyPr>
          <a:lstStyle>
            <a:lvl1pPr>
              <a:lnSpc>
                <a:spcPct val="100000"/>
              </a:lnSpc>
              <a:defRPr sz="2800">
                <a:solidFill>
                  <a:schemeClr val="bg1"/>
                </a:solidFill>
              </a:defRPr>
            </a:lvl1pPr>
          </a:lstStyle>
          <a:p>
            <a:r>
              <a:rPr lang="en-US" dirty="0"/>
              <a:t>Heading</a:t>
            </a:r>
            <a:br>
              <a:rPr lang="en-US" dirty="0"/>
            </a:br>
            <a:r>
              <a:rPr lang="en-US" dirty="0"/>
              <a:t>Heading</a:t>
            </a:r>
          </a:p>
        </p:txBody>
      </p:sp>
      <p:sp>
        <p:nvSpPr>
          <p:cNvPr id="23" name="Text Placeholder 2">
            <a:extLst>
              <a:ext uri="{FF2B5EF4-FFF2-40B4-BE49-F238E27FC236}">
                <a16:creationId xmlns:a16="http://schemas.microsoft.com/office/drawing/2014/main" id="{564BE38A-6CB5-5A45-95E9-F14E6DB4F364}"/>
              </a:ext>
            </a:extLst>
          </p:cNvPr>
          <p:cNvSpPr>
            <a:spLocks noGrp="1"/>
          </p:cNvSpPr>
          <p:nvPr>
            <p:ph type="body" sz="quarter" idx="16" hasCustomPrompt="1"/>
          </p:nvPr>
        </p:nvSpPr>
        <p:spPr>
          <a:xfrm>
            <a:off x="1005808" y="1932842"/>
            <a:ext cx="3324929"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smtClean="0">
                <a:solidFill>
                  <a:schemeClr val="bg1"/>
                </a:solidFill>
                <a:latin typeface="+mn-lt"/>
                <a:ea typeface="Arial" charset="0"/>
                <a:cs typeface="Arial" charset="0"/>
              </a:defRPr>
            </a:lvl1pPr>
          </a:lstStyle>
          <a:p>
            <a:pPr lvl="0"/>
            <a:r>
              <a:rPr lang="en-US" dirty="0"/>
              <a:t>Body Copy </a:t>
            </a:r>
          </a:p>
        </p:txBody>
      </p:sp>
      <p:sp>
        <p:nvSpPr>
          <p:cNvPr id="24" name="Text Placeholder 2">
            <a:extLst>
              <a:ext uri="{FF2B5EF4-FFF2-40B4-BE49-F238E27FC236}">
                <a16:creationId xmlns:a16="http://schemas.microsoft.com/office/drawing/2014/main" id="{70565657-29C5-5D47-8C3D-E9781BFCCF81}"/>
              </a:ext>
            </a:extLst>
          </p:cNvPr>
          <p:cNvSpPr>
            <a:spLocks noGrp="1"/>
          </p:cNvSpPr>
          <p:nvPr>
            <p:ph type="body" sz="quarter" idx="17" hasCustomPrompt="1"/>
          </p:nvPr>
        </p:nvSpPr>
        <p:spPr>
          <a:xfrm>
            <a:off x="1007855" y="340219"/>
            <a:ext cx="2544970"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bg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3" name="Picture Placeholder 3">
            <a:extLst>
              <a:ext uri="{FF2B5EF4-FFF2-40B4-BE49-F238E27FC236}">
                <a16:creationId xmlns:a16="http://schemas.microsoft.com/office/drawing/2014/main" id="{F0672F0B-2D5E-E840-93AA-7ABB4A9FC4C1}"/>
              </a:ext>
            </a:extLst>
          </p:cNvPr>
          <p:cNvSpPr>
            <a:spLocks noGrp="1"/>
          </p:cNvSpPr>
          <p:nvPr>
            <p:ph type="pic" sz="quarter" idx="18"/>
          </p:nvPr>
        </p:nvSpPr>
        <p:spPr>
          <a:xfrm>
            <a:off x="4829384" y="-2"/>
            <a:ext cx="4313317"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9" name="Rectangle 28">
            <a:extLst>
              <a:ext uri="{FF2B5EF4-FFF2-40B4-BE49-F238E27FC236}">
                <a16:creationId xmlns:a16="http://schemas.microsoft.com/office/drawing/2014/main" id="{1524F6A8-44C2-814A-8B5F-3EFB65BFD77D}"/>
              </a:ext>
            </a:extLst>
          </p:cNvPr>
          <p:cNvSpPr/>
          <p:nvPr/>
        </p:nvSpPr>
        <p:spPr>
          <a:xfrm>
            <a:off x="4583033" y="-1"/>
            <a:ext cx="246351"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2" name="Picture 31">
            <a:extLst>
              <a:ext uri="{FF2B5EF4-FFF2-40B4-BE49-F238E27FC236}">
                <a16:creationId xmlns:a16="http://schemas.microsoft.com/office/drawing/2014/main" id="{A2E7CB54-733E-4A4B-B5E5-2CE11206149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743001" cy="5143499"/>
          </a:xfrm>
          <a:prstGeom prst="rect">
            <a:avLst/>
          </a:prstGeom>
        </p:spPr>
      </p:pic>
      <p:pic>
        <p:nvPicPr>
          <p:cNvPr id="33" name="Image">
            <a:extLst>
              <a:ext uri="{FF2B5EF4-FFF2-40B4-BE49-F238E27FC236}">
                <a16:creationId xmlns:a16="http://schemas.microsoft.com/office/drawing/2014/main" id="{1BFA2E31-4FD1-DD41-977F-854A85DDD2E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6" name="Straight Connector 15">
            <a:extLst>
              <a:ext uri="{FF2B5EF4-FFF2-40B4-BE49-F238E27FC236}">
                <a16:creationId xmlns:a16="http://schemas.microsoft.com/office/drawing/2014/main" id="{ED3604C3-4C9B-D54A-825E-49DAA169DC65}"/>
              </a:ext>
            </a:extLst>
          </p:cNvPr>
          <p:cNvCxnSpPr>
            <a:cxnSpLocks/>
          </p:cNvCxnSpPr>
          <p:nvPr/>
        </p:nvCxnSpPr>
        <p:spPr>
          <a:xfrm>
            <a:off x="1005809" y="259987"/>
            <a:ext cx="2826363"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E8065885-0DCF-A045-9ADA-E955330294D6}"/>
              </a:ext>
            </a:extLst>
          </p:cNvPr>
          <p:cNvSpPr/>
          <p:nvPr/>
        </p:nvSpPr>
        <p:spPr>
          <a:xfrm>
            <a:off x="3889322" y="148185"/>
            <a:ext cx="443462" cy="183494"/>
          </a:xfrm>
          <a:prstGeom prst="rect">
            <a:avLst/>
          </a:prstGeom>
        </p:spPr>
        <p:txBody>
          <a:bodyPr wrap="none" lIns="0" tIns="0" rIns="0" bIns="0" anchor="ctr">
            <a:noAutofit/>
          </a:bodyPr>
          <a:lstStyle/>
          <a:p>
            <a:pPr lvl="0" algn="r"/>
            <a:r>
              <a:rPr lang="en-US" sz="1000" spc="-20" baseline="0" dirty="0">
                <a:solidFill>
                  <a:schemeClr val="tx2"/>
                </a:solidFill>
              </a:rPr>
              <a:t>ni.com</a:t>
            </a:r>
          </a:p>
        </p:txBody>
      </p:sp>
      <p:sp>
        <p:nvSpPr>
          <p:cNvPr id="19" name="Rectangle 18">
            <a:extLst>
              <a:ext uri="{FF2B5EF4-FFF2-40B4-BE49-F238E27FC236}">
                <a16:creationId xmlns:a16="http://schemas.microsoft.com/office/drawing/2014/main" id="{C5D56E12-6988-E74B-8D10-236367DA1C92}"/>
              </a:ext>
            </a:extLst>
          </p:cNvPr>
          <p:cNvSpPr/>
          <p:nvPr/>
        </p:nvSpPr>
        <p:spPr>
          <a:xfrm>
            <a:off x="966952"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40470462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Layout Custom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572000" y="1231942"/>
            <a:ext cx="3322566"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573590" y="711560"/>
            <a:ext cx="3314700"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9" name="Text Placeholder 2">
            <a:extLst>
              <a:ext uri="{FF2B5EF4-FFF2-40B4-BE49-F238E27FC236}">
                <a16:creationId xmlns:a16="http://schemas.microsoft.com/office/drawing/2014/main" id="{9EC19153-B3A6-D045-9C5D-66D4AF5FE3E7}"/>
              </a:ext>
            </a:extLst>
          </p:cNvPr>
          <p:cNvSpPr>
            <a:spLocks noGrp="1"/>
          </p:cNvSpPr>
          <p:nvPr>
            <p:ph type="body" sz="quarter" idx="16" hasCustomPrompt="1"/>
          </p:nvPr>
        </p:nvSpPr>
        <p:spPr>
          <a:xfrm>
            <a:off x="4572000" y="1909051"/>
            <a:ext cx="3306763"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a:solidFill>
                  <a:schemeClr val="tx1"/>
                </a:solidFill>
                <a:latin typeface="+mn-lt"/>
                <a:ea typeface="Arial"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Body Copy </a:t>
            </a:r>
          </a:p>
        </p:txBody>
      </p:sp>
      <p:sp>
        <p:nvSpPr>
          <p:cNvPr id="30" name="Rectangle 29">
            <a:extLst>
              <a:ext uri="{FF2B5EF4-FFF2-40B4-BE49-F238E27FC236}">
                <a16:creationId xmlns:a16="http://schemas.microsoft.com/office/drawing/2014/main" id="{D175A266-A475-664F-825C-760A21AB5335}"/>
              </a:ext>
            </a:extLst>
          </p:cNvPr>
          <p:cNvSpPr/>
          <p:nvPr/>
        </p:nvSpPr>
        <p:spPr>
          <a:xfrm>
            <a:off x="4085014" y="-1"/>
            <a:ext cx="239109"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6" name="Picture Placeholder 3">
            <a:extLst>
              <a:ext uri="{FF2B5EF4-FFF2-40B4-BE49-F238E27FC236}">
                <a16:creationId xmlns:a16="http://schemas.microsoft.com/office/drawing/2014/main" id="{FFE2ADD0-1055-FC4D-8D0B-E03C5ED7193B}"/>
              </a:ext>
            </a:extLst>
          </p:cNvPr>
          <p:cNvSpPr>
            <a:spLocks noGrp="1"/>
          </p:cNvSpPr>
          <p:nvPr>
            <p:ph type="pic" sz="quarter" idx="15"/>
          </p:nvPr>
        </p:nvSpPr>
        <p:spPr>
          <a:xfrm>
            <a:off x="736601" y="-1"/>
            <a:ext cx="3348412" cy="5143502"/>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37" name="Picture 36">
            <a:extLst>
              <a:ext uri="{FF2B5EF4-FFF2-40B4-BE49-F238E27FC236}">
                <a16:creationId xmlns:a16="http://schemas.microsoft.com/office/drawing/2014/main" id="{5797A924-0170-9946-8ADB-D1906A8CC4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38" name="Image">
            <a:extLst>
              <a:ext uri="{FF2B5EF4-FFF2-40B4-BE49-F238E27FC236}">
                <a16:creationId xmlns:a16="http://schemas.microsoft.com/office/drawing/2014/main" id="{03453159-D837-E940-96DD-0B2E07F58E5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5FACD669-CC8A-0843-9ADD-C3CB11F72A81}"/>
              </a:ext>
            </a:extLst>
          </p:cNvPr>
          <p:cNvCxnSpPr>
            <a:cxnSpLocks/>
          </p:cNvCxnSpPr>
          <p:nvPr/>
        </p:nvCxnSpPr>
        <p:spPr>
          <a:xfrm>
            <a:off x="4572000" y="259987"/>
            <a:ext cx="38258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D405BEA2-7FA2-6041-89A2-ECAF0BD563D3}"/>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5" name="Rectangle 14">
            <a:extLst>
              <a:ext uri="{FF2B5EF4-FFF2-40B4-BE49-F238E27FC236}">
                <a16:creationId xmlns:a16="http://schemas.microsoft.com/office/drawing/2014/main" id="{6A655CFA-E4A3-7D46-A62D-C6E266BE3BA5}"/>
              </a:ext>
            </a:extLst>
          </p:cNvPr>
          <p:cNvSpPr/>
          <p:nvPr/>
        </p:nvSpPr>
        <p:spPr>
          <a:xfrm>
            <a:off x="4495297"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81616002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Multiple Photos with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3797300" y="0"/>
            <a:ext cx="3311525" cy="1881699"/>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87B2641-C808-1545-8430-0211D0684D8D}"/>
              </a:ext>
            </a:extLst>
          </p:cNvPr>
          <p:cNvSpPr>
            <a:spLocks noGrp="1"/>
          </p:cNvSpPr>
          <p:nvPr>
            <p:ph type="pic" sz="quarter" idx="12"/>
          </p:nvPr>
        </p:nvSpPr>
        <p:spPr>
          <a:xfrm>
            <a:off x="3800476" y="2127436"/>
            <a:ext cx="3308350" cy="301606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353431" y="-1"/>
            <a:ext cx="1790570" cy="299418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5" name="Picture Placeholder 9">
            <a:extLst>
              <a:ext uri="{FF2B5EF4-FFF2-40B4-BE49-F238E27FC236}">
                <a16:creationId xmlns:a16="http://schemas.microsoft.com/office/drawing/2014/main" id="{C4F3BEFB-80A1-C34A-BE24-95E9E772577D}"/>
              </a:ext>
            </a:extLst>
          </p:cNvPr>
          <p:cNvSpPr>
            <a:spLocks noGrp="1"/>
          </p:cNvSpPr>
          <p:nvPr>
            <p:ph type="pic" sz="quarter" idx="14"/>
          </p:nvPr>
        </p:nvSpPr>
        <p:spPr>
          <a:xfrm>
            <a:off x="7354888" y="3273425"/>
            <a:ext cx="1790570" cy="1870076"/>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pic>
        <p:nvPicPr>
          <p:cNvPr id="21" name="Image">
            <a:extLst>
              <a:ext uri="{FF2B5EF4-FFF2-40B4-BE49-F238E27FC236}">
                <a16:creationId xmlns:a16="http://schemas.microsoft.com/office/drawing/2014/main" id="{48B1FD06-0461-CD4B-BA18-DEF9E6300FA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2" name="Straight Connector 11">
            <a:extLst>
              <a:ext uri="{FF2B5EF4-FFF2-40B4-BE49-F238E27FC236}">
                <a16:creationId xmlns:a16="http://schemas.microsoft.com/office/drawing/2014/main" id="{8D944049-D3AC-4A4A-916E-30E8CF00AD95}"/>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AC78E4D2-6C69-EC4C-A9F9-1BC2086CC09B}"/>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7" name="Text Placeholder 2">
            <a:extLst>
              <a:ext uri="{FF2B5EF4-FFF2-40B4-BE49-F238E27FC236}">
                <a16:creationId xmlns:a16="http://schemas.microsoft.com/office/drawing/2014/main" id="{93446005-27E5-DA47-B13E-5D47D8357BEC}"/>
              </a:ext>
            </a:extLst>
          </p:cNvPr>
          <p:cNvSpPr>
            <a:spLocks noGrp="1"/>
          </p:cNvSpPr>
          <p:nvPr>
            <p:ph type="body" sz="quarter" idx="17" hasCustomPrompt="1"/>
          </p:nvPr>
        </p:nvSpPr>
        <p:spPr>
          <a:xfrm>
            <a:off x="736601" y="340219"/>
            <a:ext cx="2329679" cy="16930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8" name="Title 1">
            <a:extLst>
              <a:ext uri="{FF2B5EF4-FFF2-40B4-BE49-F238E27FC236}">
                <a16:creationId xmlns:a16="http://schemas.microsoft.com/office/drawing/2014/main" id="{F3BB4AA9-9C4C-2143-9E9C-3DCBEF230922}"/>
              </a:ext>
            </a:extLst>
          </p:cNvPr>
          <p:cNvSpPr>
            <a:spLocks noGrp="1"/>
          </p:cNvSpPr>
          <p:nvPr>
            <p:ph type="ctrTitle" hasCustomPrompt="1"/>
          </p:nvPr>
        </p:nvSpPr>
        <p:spPr>
          <a:xfrm>
            <a:off x="242889" y="721405"/>
            <a:ext cx="3309936" cy="852127"/>
          </a:xfrm>
          <a:prstGeom prst="rect">
            <a:avLst/>
          </a:prstGeom>
        </p:spPr>
        <p:txBody>
          <a:bodyPr wrap="square" lIns="0" rIns="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aseline="0">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Heading</a:t>
            </a:r>
            <a:br>
              <a:rPr lang="en-US" dirty="0"/>
            </a:br>
            <a:r>
              <a:rPr lang="en-US" dirty="0">
                <a:solidFill>
                  <a:schemeClr val="tx1"/>
                </a:solidFill>
              </a:rPr>
              <a:t>Heading</a:t>
            </a:r>
            <a:endParaRPr lang="en-US" dirty="0"/>
          </a:p>
        </p:txBody>
      </p:sp>
      <p:sp>
        <p:nvSpPr>
          <p:cNvPr id="16" name="Rectangle 15">
            <a:extLst>
              <a:ext uri="{FF2B5EF4-FFF2-40B4-BE49-F238E27FC236}">
                <a16:creationId xmlns:a16="http://schemas.microsoft.com/office/drawing/2014/main" id="{979AF7CA-2A68-3C46-93A2-A837969082F2}"/>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576073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Multiple Photos with Content 2">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277570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02312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AD7635C8-85FE-924B-A1A3-F3ADFB0A440C}"/>
              </a:ext>
            </a:extLst>
          </p:cNvPr>
          <p:cNvSpPr>
            <a:spLocks noGrp="1"/>
          </p:cNvSpPr>
          <p:nvPr>
            <p:ph type="pic" sz="quarter" idx="15"/>
          </p:nvPr>
        </p:nvSpPr>
        <p:spPr>
          <a:xfrm>
            <a:off x="4901485"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9ED2B9A2-3748-DB45-9F2F-540D72E30864}"/>
              </a:ext>
            </a:extLst>
          </p:cNvPr>
          <p:cNvSpPr>
            <a:spLocks noGrp="1"/>
          </p:cNvSpPr>
          <p:nvPr>
            <p:ph type="pic" sz="quarter" idx="16"/>
          </p:nvPr>
        </p:nvSpPr>
        <p:spPr>
          <a:xfrm>
            <a:off x="2775704"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9" name="Picture Placeholder 5">
            <a:extLst>
              <a:ext uri="{FF2B5EF4-FFF2-40B4-BE49-F238E27FC236}">
                <a16:creationId xmlns:a16="http://schemas.microsoft.com/office/drawing/2014/main" id="{EC77C048-FF9C-AF4D-BAD6-DBCDB73B0877}"/>
              </a:ext>
            </a:extLst>
          </p:cNvPr>
          <p:cNvSpPr>
            <a:spLocks noGrp="1"/>
          </p:cNvSpPr>
          <p:nvPr>
            <p:ph type="pic" sz="quarter" idx="17"/>
          </p:nvPr>
        </p:nvSpPr>
        <p:spPr>
          <a:xfrm>
            <a:off x="7023123"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2BE0015C-3996-AB4D-BB10-42B891124E86}"/>
              </a:ext>
            </a:extLst>
          </p:cNvPr>
          <p:cNvSpPr>
            <a:spLocks noGrp="1"/>
          </p:cNvSpPr>
          <p:nvPr>
            <p:ph type="pic" sz="quarter" idx="18"/>
          </p:nvPr>
        </p:nvSpPr>
        <p:spPr>
          <a:xfrm>
            <a:off x="4901485" y="2829751"/>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88A8AEA6-884D-5F49-B1CB-95001C38FC19}"/>
              </a:ext>
            </a:extLst>
          </p:cNvPr>
          <p:cNvSpPr>
            <a:spLocks noGrp="1"/>
          </p:cNvSpPr>
          <p:nvPr>
            <p:ph type="body" sz="quarter" idx="10" hasCustomPrompt="1"/>
          </p:nvPr>
        </p:nvSpPr>
        <p:spPr>
          <a:xfrm>
            <a:off x="249858" y="1892136"/>
            <a:ext cx="2263073" cy="2769660"/>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pic>
        <p:nvPicPr>
          <p:cNvPr id="26" name="Image">
            <a:extLst>
              <a:ext uri="{FF2B5EF4-FFF2-40B4-BE49-F238E27FC236}">
                <a16:creationId xmlns:a16="http://schemas.microsoft.com/office/drawing/2014/main" id="{39EA1AB9-512F-604E-B418-C4FABE8A6E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Title 1">
            <a:extLst>
              <a:ext uri="{FF2B5EF4-FFF2-40B4-BE49-F238E27FC236}">
                <a16:creationId xmlns:a16="http://schemas.microsoft.com/office/drawing/2014/main" id="{08C59BA3-08AD-694C-9D90-62F73D099945}"/>
              </a:ext>
            </a:extLst>
          </p:cNvPr>
          <p:cNvSpPr>
            <a:spLocks noGrp="1"/>
          </p:cNvSpPr>
          <p:nvPr>
            <p:ph type="ctrTitle" hasCustomPrompt="1"/>
          </p:nvPr>
        </p:nvSpPr>
        <p:spPr>
          <a:xfrm>
            <a:off x="242889" y="721404"/>
            <a:ext cx="2278051" cy="852130"/>
          </a:xfrm>
          <a:prstGeom prst="rect">
            <a:avLst/>
          </a:prstGeom>
        </p:spPr>
        <p:txBody>
          <a:bodyPr wrap="square" lIns="0" rIns="0" anchor="t">
            <a:noAutofit/>
          </a:bodyPr>
          <a:lstStyle>
            <a:lvl1pPr algn="l">
              <a:defRPr sz="2800" baseline="0">
                <a:solidFill>
                  <a:schemeClr val="tx1"/>
                </a:solidFill>
              </a:defRPr>
            </a:lvl1pPr>
          </a:lstStyle>
          <a:p>
            <a:r>
              <a:rPr lang="en-US" dirty="0"/>
              <a:t>Heading</a:t>
            </a:r>
            <a:br>
              <a:rPr lang="en-US" dirty="0"/>
            </a:br>
            <a:r>
              <a:rPr lang="en-US" dirty="0"/>
              <a:t>Heading</a:t>
            </a:r>
          </a:p>
        </p:txBody>
      </p:sp>
      <p:cxnSp>
        <p:nvCxnSpPr>
          <p:cNvPr id="22" name="Straight Connector 21">
            <a:extLst>
              <a:ext uri="{FF2B5EF4-FFF2-40B4-BE49-F238E27FC236}">
                <a16:creationId xmlns:a16="http://schemas.microsoft.com/office/drawing/2014/main" id="{60A203F7-B12A-E649-A007-637DE01EA68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3" name="Rectangle 22">
            <a:extLst>
              <a:ext uri="{FF2B5EF4-FFF2-40B4-BE49-F238E27FC236}">
                <a16:creationId xmlns:a16="http://schemas.microsoft.com/office/drawing/2014/main" id="{4E7D81F0-0D3B-D546-A57B-157C18289620}"/>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25" name="Text Placeholder 2">
            <a:extLst>
              <a:ext uri="{FF2B5EF4-FFF2-40B4-BE49-F238E27FC236}">
                <a16:creationId xmlns:a16="http://schemas.microsoft.com/office/drawing/2014/main" id="{08417AFA-FEC2-CF47-8CDA-CDBC7D656758}"/>
              </a:ext>
            </a:extLst>
          </p:cNvPr>
          <p:cNvSpPr>
            <a:spLocks noGrp="1"/>
          </p:cNvSpPr>
          <p:nvPr>
            <p:ph type="body" sz="quarter" idx="19" hasCustomPrompt="1"/>
          </p:nvPr>
        </p:nvSpPr>
        <p:spPr>
          <a:xfrm>
            <a:off x="736601" y="340219"/>
            <a:ext cx="7661274" cy="169312"/>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8" name="Rectangle 17">
            <a:extLst>
              <a:ext uri="{FF2B5EF4-FFF2-40B4-BE49-F238E27FC236}">
                <a16:creationId xmlns:a16="http://schemas.microsoft.com/office/drawing/2014/main" id="{E97E4DD4-EFC8-1A42-834D-815069B33D84}"/>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4881265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ustomer Story 1">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50825"/>
            <a:ext cx="1038226" cy="1389064"/>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7" name="Text Placeholder 11">
            <a:extLst>
              <a:ext uri="{FF2B5EF4-FFF2-40B4-BE49-F238E27FC236}">
                <a16:creationId xmlns:a16="http://schemas.microsoft.com/office/drawing/2014/main" id="{A6FD69E1-7FAE-1446-B229-E02F1904E0CC}"/>
              </a:ext>
            </a:extLst>
          </p:cNvPr>
          <p:cNvSpPr>
            <a:spLocks noGrp="1"/>
          </p:cNvSpPr>
          <p:nvPr>
            <p:ph type="body" sz="quarter" idx="15" hasCustomPrompt="1"/>
          </p:nvPr>
        </p:nvSpPr>
        <p:spPr>
          <a:xfrm>
            <a:off x="7359649" y="1892589"/>
            <a:ext cx="1038226" cy="1380836"/>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8" name="Text Placeholder 11">
            <a:extLst>
              <a:ext uri="{FF2B5EF4-FFF2-40B4-BE49-F238E27FC236}">
                <a16:creationId xmlns:a16="http://schemas.microsoft.com/office/drawing/2014/main" id="{FA481285-85AF-124E-B497-1DB35DD2820C}"/>
              </a:ext>
            </a:extLst>
          </p:cNvPr>
          <p:cNvSpPr>
            <a:spLocks noGrp="1"/>
          </p:cNvSpPr>
          <p:nvPr>
            <p:ph type="body" sz="quarter" idx="16" hasCustomPrompt="1"/>
          </p:nvPr>
        </p:nvSpPr>
        <p:spPr>
          <a:xfrm>
            <a:off x="7359649" y="3513571"/>
            <a:ext cx="1038226" cy="1387042"/>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324315" cy="16219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9" name="Text Placeholder 4">
            <a:extLst>
              <a:ext uri="{FF2B5EF4-FFF2-40B4-BE49-F238E27FC236}">
                <a16:creationId xmlns:a16="http://schemas.microsoft.com/office/drawing/2014/main" id="{964D9CB4-A4F2-A545-810E-CD823A25700E}"/>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
        <p:nvSpPr>
          <p:cNvPr id="20" name="Rectangle 19">
            <a:extLst>
              <a:ext uri="{FF2B5EF4-FFF2-40B4-BE49-F238E27FC236}">
                <a16:creationId xmlns:a16="http://schemas.microsoft.com/office/drawing/2014/main" id="{99A2D8C1-7A82-E948-A805-841C47D6A21C}"/>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6573643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2_Customer Story With Quot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68805"/>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24578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marL="0" marR="0" lvl="0" indent="0" algn="r" defTabSz="309555" rtl="0" fontAlgn="auto" latinLnBrk="0" hangingPunct="0">
              <a:lnSpc>
                <a:spcPts val="1125"/>
              </a:lnSpc>
              <a:spcBef>
                <a:spcPts val="0"/>
              </a:spcBef>
              <a:spcAft>
                <a:spcPts val="0"/>
              </a:spcAft>
              <a:buClrTx/>
              <a:buSzTx/>
              <a:buFontTx/>
              <a:buNone/>
              <a:tabLst/>
            </a:pPr>
            <a:r>
              <a:rPr kumimoji="0" lang="en-US" sz="1000" b="0" i="0" u="none" strike="noStrike" cap="none" spc="-20" normalizeH="0" baseline="0" dirty="0">
                <a:ln>
                  <a:noFill/>
                </a:ln>
                <a:solidFill>
                  <a:schemeClr val="tx1"/>
                </a:solidFill>
                <a:effectLst/>
                <a:uFillTx/>
                <a:latin typeface="+mn-lt"/>
                <a:ea typeface="+mj-ea"/>
                <a:cs typeface="+mj-cs"/>
                <a:sym typeface="Founders Grotesk"/>
              </a:rPr>
              <a:t>ni.com</a:t>
            </a:r>
          </a:p>
        </p:txBody>
      </p:sp>
      <p:grpSp>
        <p:nvGrpSpPr>
          <p:cNvPr id="20" name="Group 19">
            <a:extLst>
              <a:ext uri="{FF2B5EF4-FFF2-40B4-BE49-F238E27FC236}">
                <a16:creationId xmlns:a16="http://schemas.microsoft.com/office/drawing/2014/main" id="{80F83A2D-0E5F-7B40-BF1F-3D292779DAF3}"/>
              </a:ext>
            </a:extLst>
          </p:cNvPr>
          <p:cNvGrpSpPr/>
          <p:nvPr/>
        </p:nvGrpSpPr>
        <p:grpSpPr>
          <a:xfrm flipH="1">
            <a:off x="241298" y="1892589"/>
            <a:ext cx="3311525" cy="2770223"/>
            <a:chOff x="143113" y="2095349"/>
            <a:chExt cx="3487500" cy="3054682"/>
          </a:xfrm>
        </p:grpSpPr>
        <p:sp>
          <p:nvSpPr>
            <p:cNvPr id="21" name="Freeform 20">
              <a:extLst>
                <a:ext uri="{FF2B5EF4-FFF2-40B4-BE49-F238E27FC236}">
                  <a16:creationId xmlns:a16="http://schemas.microsoft.com/office/drawing/2014/main" id="{621F0B2E-BAF6-AD4A-A455-4FE8E1153183}"/>
                </a:ext>
              </a:extLst>
            </p:cNvPr>
            <p:cNvSpPr/>
            <p:nvPr/>
          </p:nvSpPr>
          <p:spPr>
            <a:xfrm rot="5400000">
              <a:off x="2245001" y="3764419"/>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2" name="Straight Connector 21">
              <a:extLst>
                <a:ext uri="{FF2B5EF4-FFF2-40B4-BE49-F238E27FC236}">
                  <a16:creationId xmlns:a16="http://schemas.microsoft.com/office/drawing/2014/main" id="{2B675865-3560-B746-8C16-5A7A468610C1}"/>
                </a:ext>
              </a:extLst>
            </p:cNvPr>
            <p:cNvCxnSpPr>
              <a:cxnSpLocks/>
            </p:cNvCxnSpPr>
            <p:nvPr/>
          </p:nvCxnSpPr>
          <p:spPr>
            <a:xfrm flipH="1" flipV="1">
              <a:off x="3630613" y="2095349"/>
              <a:ext cx="0" cy="16687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383627-F26B-B34B-A423-8F78E7DA2022}"/>
                </a:ext>
              </a:extLst>
            </p:cNvPr>
            <p:cNvCxnSpPr>
              <a:cxnSpLocks/>
            </p:cNvCxnSpPr>
            <p:nvPr/>
          </p:nvCxnSpPr>
          <p:spPr>
            <a:xfrm flipH="1">
              <a:off x="143113" y="5150031"/>
              <a:ext cx="210216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 Placeholder 24">
            <a:extLst>
              <a:ext uri="{FF2B5EF4-FFF2-40B4-BE49-F238E27FC236}">
                <a16:creationId xmlns:a16="http://schemas.microsoft.com/office/drawing/2014/main" id="{7BE3004C-2369-384D-9887-FA57DAAD4743}"/>
              </a:ext>
            </a:extLst>
          </p:cNvPr>
          <p:cNvSpPr>
            <a:spLocks noGrp="1"/>
          </p:cNvSpPr>
          <p:nvPr>
            <p:ph type="body" sz="quarter" idx="18" hasCustomPrompt="1"/>
          </p:nvPr>
        </p:nvSpPr>
        <p:spPr>
          <a:xfrm>
            <a:off x="1228725" y="409502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25" name="Text Placeholder 24">
            <a:extLst>
              <a:ext uri="{FF2B5EF4-FFF2-40B4-BE49-F238E27FC236}">
                <a16:creationId xmlns:a16="http://schemas.microsoft.com/office/drawing/2014/main" id="{F7A6E3AF-75B3-BE47-899D-5ED34EA0697B}"/>
              </a:ext>
            </a:extLst>
          </p:cNvPr>
          <p:cNvSpPr>
            <a:spLocks noGrp="1"/>
          </p:cNvSpPr>
          <p:nvPr>
            <p:ph type="body" sz="quarter" idx="19" hasCustomPrompt="1"/>
          </p:nvPr>
        </p:nvSpPr>
        <p:spPr>
          <a:xfrm>
            <a:off x="1228725" y="4305730"/>
            <a:ext cx="2324100" cy="291907"/>
          </a:xfrm>
          <a:prstGeom prst="rect">
            <a:avLst/>
          </a:prstGeom>
        </p:spPr>
        <p:txBody>
          <a:bodyPr lIns="0" tIns="0" rIns="0" bIns="0" anchor="t"/>
          <a:lstStyle>
            <a:lvl1pPr algn="r">
              <a:defRPr sz="100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26" name="Text Placeholder 11">
            <a:extLst>
              <a:ext uri="{FF2B5EF4-FFF2-40B4-BE49-F238E27FC236}">
                <a16:creationId xmlns:a16="http://schemas.microsoft.com/office/drawing/2014/main" id="{783A2A97-1116-DF49-9F1A-0757A52C80CC}"/>
              </a:ext>
            </a:extLst>
          </p:cNvPr>
          <p:cNvSpPr>
            <a:spLocks noGrp="1"/>
          </p:cNvSpPr>
          <p:nvPr>
            <p:ph type="body" sz="quarter" idx="20" hasCustomPrompt="1"/>
          </p:nvPr>
        </p:nvSpPr>
        <p:spPr>
          <a:xfrm>
            <a:off x="7359649" y="697834"/>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27" name="Text Placeholder 11">
            <a:extLst>
              <a:ext uri="{FF2B5EF4-FFF2-40B4-BE49-F238E27FC236}">
                <a16:creationId xmlns:a16="http://schemas.microsoft.com/office/drawing/2014/main" id="{C8EE8CFB-20CE-754E-83B0-6B0F4FDD1758}"/>
              </a:ext>
            </a:extLst>
          </p:cNvPr>
          <p:cNvSpPr>
            <a:spLocks noGrp="1"/>
          </p:cNvSpPr>
          <p:nvPr>
            <p:ph type="body" sz="quarter" idx="21" hasCustomPrompt="1"/>
          </p:nvPr>
        </p:nvSpPr>
        <p:spPr>
          <a:xfrm>
            <a:off x="7359649" y="2216671"/>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8" name="Text Placeholder 11">
            <a:extLst>
              <a:ext uri="{FF2B5EF4-FFF2-40B4-BE49-F238E27FC236}">
                <a16:creationId xmlns:a16="http://schemas.microsoft.com/office/drawing/2014/main" id="{B4FD18C8-831F-0B4F-AAA0-D62BCC063E13}"/>
              </a:ext>
            </a:extLst>
          </p:cNvPr>
          <p:cNvSpPr>
            <a:spLocks noGrp="1"/>
          </p:cNvSpPr>
          <p:nvPr>
            <p:ph type="body" sz="quarter" idx="22" hasCustomPrompt="1"/>
          </p:nvPr>
        </p:nvSpPr>
        <p:spPr>
          <a:xfrm>
            <a:off x="7359649" y="2645700"/>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30" name="Text Placeholder 11">
            <a:extLst>
              <a:ext uri="{FF2B5EF4-FFF2-40B4-BE49-F238E27FC236}">
                <a16:creationId xmlns:a16="http://schemas.microsoft.com/office/drawing/2014/main" id="{ABEFE6F0-BCA9-324B-B281-0ECDFFE62E76}"/>
              </a:ext>
            </a:extLst>
          </p:cNvPr>
          <p:cNvSpPr>
            <a:spLocks noGrp="1"/>
          </p:cNvSpPr>
          <p:nvPr>
            <p:ph type="body" sz="quarter" idx="23" hasCustomPrompt="1"/>
          </p:nvPr>
        </p:nvSpPr>
        <p:spPr>
          <a:xfrm>
            <a:off x="7359649" y="4246948"/>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31" name="Text Placeholder 11">
            <a:extLst>
              <a:ext uri="{FF2B5EF4-FFF2-40B4-BE49-F238E27FC236}">
                <a16:creationId xmlns:a16="http://schemas.microsoft.com/office/drawing/2014/main" id="{7A4F6431-7C8C-0D4E-9FB9-DD110EB8CCC2}"/>
              </a:ext>
            </a:extLst>
          </p:cNvPr>
          <p:cNvSpPr>
            <a:spLocks noGrp="1"/>
          </p:cNvSpPr>
          <p:nvPr>
            <p:ph type="body" sz="quarter" idx="24" hasCustomPrompt="1"/>
          </p:nvPr>
        </p:nvSpPr>
        <p:spPr>
          <a:xfrm>
            <a:off x="7359649" y="4675977"/>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4" name="Text Placeholder 3">
            <a:extLst>
              <a:ext uri="{FF2B5EF4-FFF2-40B4-BE49-F238E27FC236}">
                <a16:creationId xmlns:a16="http://schemas.microsoft.com/office/drawing/2014/main" id="{7743356B-A00E-BE47-970E-54D7E1C17F2A}"/>
              </a:ext>
            </a:extLst>
          </p:cNvPr>
          <p:cNvSpPr>
            <a:spLocks noGrp="1"/>
          </p:cNvSpPr>
          <p:nvPr>
            <p:ph type="body" sz="quarter" idx="25" hasCustomPrompt="1"/>
          </p:nvPr>
        </p:nvSpPr>
        <p:spPr>
          <a:xfrm>
            <a:off x="492125" y="1832300"/>
            <a:ext cx="3074988" cy="2022227"/>
          </a:xfrm>
          <a:prstGeom prst="rect">
            <a:avLst/>
          </a:prstGeom>
        </p:spPr>
        <p:txBody>
          <a:bodyPr vert="horz" wrap="square" lIns="0" tIns="0" rIns="0" bIns="0" rtlCol="0" anchor="t">
            <a:noAutofit/>
          </a:bodyPr>
          <a:lstStyle>
            <a:lvl1pPr>
              <a:defRPr kumimoji="0" lang="en-US" sz="1600" u="none" strike="noStrike" kern="1000" cap="none" spc="0" normalizeH="0" dirty="0">
                <a:ln>
                  <a:noFill/>
                </a:ln>
                <a:solidFill>
                  <a:schemeClr val="tx2"/>
                </a:solidFill>
                <a:effectLst/>
                <a:uFillTx/>
                <a:latin typeface="+mj-lt"/>
                <a:sym typeface="Founders Grotesk"/>
              </a:defRPr>
            </a:lvl1pPr>
          </a:lstStyle>
          <a:p>
            <a:pPr lvl="0">
              <a:spcBef>
                <a:spcPct val="0"/>
              </a:spcBef>
              <a:buClrTx/>
              <a:buSzTx/>
              <a:buFontTx/>
              <a:tabLst/>
            </a:pPr>
            <a:r>
              <a:rPr lang="en-US" sz="1800" dirty="0"/>
              <a:t>Place your quote here. Place your quote here. Place your quote here. Place your quote here.</a:t>
            </a:r>
          </a:p>
        </p:txBody>
      </p:sp>
      <p:sp>
        <p:nvSpPr>
          <p:cNvPr id="32" name="Rectangle 31">
            <a:extLst>
              <a:ext uri="{FF2B5EF4-FFF2-40B4-BE49-F238E27FC236}">
                <a16:creationId xmlns:a16="http://schemas.microsoft.com/office/drawing/2014/main" id="{86157FBE-7B63-E241-ADFF-0846B465CFBA}"/>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879850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1_Customer Story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076DD0A-2DE2-294B-A520-6268B2AE3359}"/>
              </a:ext>
            </a:extLst>
          </p:cNvPr>
          <p:cNvSpPr/>
          <p:nvPr/>
        </p:nvSpPr>
        <p:spPr>
          <a:xfrm>
            <a:off x="227414"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3" name="Text Placeholder 2">
            <a:extLst>
              <a:ext uri="{FF2B5EF4-FFF2-40B4-BE49-F238E27FC236}">
                <a16:creationId xmlns:a16="http://schemas.microsoft.com/office/drawing/2014/main" id="{13841CEA-524D-334B-886F-EADBA3DB3B3F}"/>
              </a:ext>
            </a:extLst>
          </p:cNvPr>
          <p:cNvSpPr>
            <a:spLocks noGrp="1"/>
          </p:cNvSpPr>
          <p:nvPr>
            <p:ph type="body" sz="quarter" idx="19" hasCustomPrompt="1"/>
          </p:nvPr>
        </p:nvSpPr>
        <p:spPr>
          <a:xfrm>
            <a:off x="736601" y="2206794"/>
            <a:ext cx="7905748"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24" name="Text Placeholder 4">
            <a:extLst>
              <a:ext uri="{FF2B5EF4-FFF2-40B4-BE49-F238E27FC236}">
                <a16:creationId xmlns:a16="http://schemas.microsoft.com/office/drawing/2014/main" id="{88AD20AE-58EE-794E-BF76-F37A9AB3F520}"/>
              </a:ext>
            </a:extLst>
          </p:cNvPr>
          <p:cNvSpPr>
            <a:spLocks noGrp="1"/>
          </p:cNvSpPr>
          <p:nvPr>
            <p:ph type="body" sz="quarter" idx="20" hasCustomPrompt="1"/>
          </p:nvPr>
        </p:nvSpPr>
        <p:spPr>
          <a:xfrm>
            <a:off x="736602" y="2453991"/>
            <a:ext cx="7905748"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sp>
        <p:nvSpPr>
          <p:cNvPr id="12" name="Text Placeholder 2">
            <a:extLst>
              <a:ext uri="{FF2B5EF4-FFF2-40B4-BE49-F238E27FC236}">
                <a16:creationId xmlns:a16="http://schemas.microsoft.com/office/drawing/2014/main" id="{2A86A67F-6951-894E-9250-E633CE0061AA}"/>
              </a:ext>
            </a:extLst>
          </p:cNvPr>
          <p:cNvSpPr>
            <a:spLocks noGrp="1"/>
          </p:cNvSpPr>
          <p:nvPr>
            <p:ph type="body" sz="quarter" idx="18" hasCustomPrompt="1"/>
          </p:nvPr>
        </p:nvSpPr>
        <p:spPr>
          <a:xfrm>
            <a:off x="736600" y="3040466"/>
            <a:ext cx="7905735" cy="1227085"/>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3" name="Freeform 12">
            <a:extLst>
              <a:ext uri="{FF2B5EF4-FFF2-40B4-BE49-F238E27FC236}">
                <a16:creationId xmlns:a16="http://schemas.microsoft.com/office/drawing/2014/main" id="{D6FA260E-52D6-6F44-8999-DB1C2AF2274E}"/>
              </a:ext>
            </a:extLst>
          </p:cNvPr>
          <p:cNvSpPr/>
          <p:nvPr/>
        </p:nvSpPr>
        <p:spPr>
          <a:xfrm rot="16200000" flipH="1">
            <a:off x="288649" y="3371775"/>
            <a:ext cx="1227085" cy="1315433"/>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sp>
        <p:nvSpPr>
          <p:cNvPr id="14" name="Picture Placeholder 31">
            <a:extLst>
              <a:ext uri="{FF2B5EF4-FFF2-40B4-BE49-F238E27FC236}">
                <a16:creationId xmlns:a16="http://schemas.microsoft.com/office/drawing/2014/main" id="{EF6A3635-BEB4-C946-9274-65FCAAC33CED}"/>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grpSp>
        <p:nvGrpSpPr>
          <p:cNvPr id="15" name="Group 14">
            <a:extLst>
              <a:ext uri="{FF2B5EF4-FFF2-40B4-BE49-F238E27FC236}">
                <a16:creationId xmlns:a16="http://schemas.microsoft.com/office/drawing/2014/main" id="{8ED4AA98-32E8-404F-8486-E2CC4F1EC576}"/>
              </a:ext>
            </a:extLst>
          </p:cNvPr>
          <p:cNvGrpSpPr/>
          <p:nvPr/>
        </p:nvGrpSpPr>
        <p:grpSpPr>
          <a:xfrm>
            <a:off x="0" y="0"/>
            <a:ext cx="976756" cy="830388"/>
            <a:chOff x="0" y="0"/>
            <a:chExt cx="976756" cy="830388"/>
          </a:xfrm>
        </p:grpSpPr>
        <p:sp>
          <p:nvSpPr>
            <p:cNvPr id="16" name="Rectangle 15">
              <a:extLst>
                <a:ext uri="{FF2B5EF4-FFF2-40B4-BE49-F238E27FC236}">
                  <a16:creationId xmlns:a16="http://schemas.microsoft.com/office/drawing/2014/main" id="{13C1AD95-F671-1943-84DD-2E6B7D3586E7}"/>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7" name="Image">
              <a:extLst>
                <a:ext uri="{FF2B5EF4-FFF2-40B4-BE49-F238E27FC236}">
                  <a16:creationId xmlns:a16="http://schemas.microsoft.com/office/drawing/2014/main" id="{B0A59DCE-C4DF-DD42-BF0A-5825E33E38D4}"/>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
        <p:nvSpPr>
          <p:cNvPr id="11" name="Rectangle 10">
            <a:extLst>
              <a:ext uri="{FF2B5EF4-FFF2-40B4-BE49-F238E27FC236}">
                <a16:creationId xmlns:a16="http://schemas.microsoft.com/office/drawing/2014/main" id="{3249F4E9-F009-FD48-8611-838F9005F0B8}"/>
              </a:ext>
            </a:extLst>
          </p:cNvPr>
          <p:cNvSpPr/>
          <p:nvPr/>
        </p:nvSpPr>
        <p:spPr>
          <a:xfrm>
            <a:off x="7353300" y="4900613"/>
            <a:ext cx="1289050"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80216821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Agenda ">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1"/>
            <a:ext cx="3552825"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endParaRPr lang="en-US"/>
          </a:p>
        </p:txBody>
      </p:sp>
      <p:sp>
        <p:nvSpPr>
          <p:cNvPr id="2" name="Title 1"/>
          <p:cNvSpPr>
            <a:spLocks noGrp="1"/>
          </p:cNvSpPr>
          <p:nvPr>
            <p:ph type="ctrTitle" hasCustomPrompt="1"/>
          </p:nvPr>
        </p:nvSpPr>
        <p:spPr>
          <a:xfrm>
            <a:off x="736600" y="829515"/>
            <a:ext cx="2446438" cy="590931"/>
          </a:xfrm>
          <a:prstGeom prst="rect">
            <a:avLst/>
          </a:prstGeom>
        </p:spPr>
        <p:txBody>
          <a:bodyPr wrap="square" lIns="0" rIns="0" anchor="t">
            <a:noAutofit/>
          </a:bodyPr>
          <a:lstStyle>
            <a:lvl1pPr algn="l">
              <a:defRPr sz="3600" baseline="0">
                <a:solidFill>
                  <a:schemeClr val="tx1"/>
                </a:solidFill>
              </a:defRPr>
            </a:lvl1pPr>
          </a:lstStyle>
          <a:p>
            <a:r>
              <a:rPr lang="en-US" dirty="0"/>
              <a:t>Agenda</a:t>
            </a:r>
          </a:p>
        </p:txBody>
      </p:sp>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3797300" y="829515"/>
            <a:ext cx="4599538" cy="1938992"/>
          </a:xfrm>
          <a:prstGeom prst="rect">
            <a:avLst/>
          </a:prstGeom>
        </p:spPr>
        <p:txBody>
          <a:bodyPr wrap="square" lIns="0" tIns="0" rIns="0" anchor="t">
            <a:noAutofit/>
          </a:bodyPr>
          <a:lstStyle>
            <a:lvl1pPr marL="0" marR="0" indent="0" algn="l" defTabSz="914400" rtl="0" eaLnBrk="1" fontAlgn="auto" latinLnBrk="0" hangingPunct="1">
              <a:lnSpc>
                <a:spcPct val="100000"/>
              </a:lnSpc>
              <a:spcBef>
                <a:spcPts val="0"/>
              </a:spcBef>
              <a:spcAft>
                <a:spcPts val="1200"/>
              </a:spcAft>
              <a:buClr>
                <a:schemeClr val="bg2">
                  <a:lumMod val="50000"/>
                </a:schemeClr>
              </a:buClr>
              <a:buSzPct val="70000"/>
              <a:buFont typeface="Wingdings" charset="2"/>
              <a:buNone/>
              <a:tabLst>
                <a:tab pos="182880" algn="l"/>
              </a:tabLst>
              <a:defRPr sz="1600"/>
            </a:lvl1pPr>
          </a:lstStyle>
          <a:p>
            <a:pPr lvl="0"/>
            <a:r>
              <a:rPr lang="en-US" dirty="0"/>
              <a:t>Content Item 1</a:t>
            </a:r>
          </a:p>
          <a:p>
            <a:pPr lvl="0"/>
            <a:r>
              <a:rPr lang="en-US" dirty="0"/>
              <a:t>Content Item 2</a:t>
            </a:r>
          </a:p>
          <a:p>
            <a:pPr lvl="0"/>
            <a:r>
              <a:rPr lang="en-US" dirty="0"/>
              <a:t>Content Item 3</a:t>
            </a:r>
          </a:p>
          <a:p>
            <a:pPr lvl="0"/>
            <a:r>
              <a:rPr lang="en-US" dirty="0"/>
              <a:t>Content Item 4</a:t>
            </a:r>
          </a:p>
          <a:p>
            <a:pPr lvl="0"/>
            <a:r>
              <a:rPr lang="en-US" dirty="0"/>
              <a:t>Content Item 5 </a:t>
            </a:r>
          </a:p>
        </p:txBody>
      </p:sp>
      <p:sp>
        <p:nvSpPr>
          <p:cNvPr id="10" name="Text Placeholder 2">
            <a:extLst>
              <a:ext uri="{FF2B5EF4-FFF2-40B4-BE49-F238E27FC236}">
                <a16:creationId xmlns:a16="http://schemas.microsoft.com/office/drawing/2014/main" id="{80A5EDD0-1CB4-2B41-A679-1B853092C722}"/>
              </a:ext>
            </a:extLst>
          </p:cNvPr>
          <p:cNvSpPr>
            <a:spLocks noGrp="1"/>
          </p:cNvSpPr>
          <p:nvPr>
            <p:ph type="body" sz="quarter" idx="17" hasCustomPrompt="1"/>
          </p:nvPr>
        </p:nvSpPr>
        <p:spPr>
          <a:xfrm>
            <a:off x="3794464" y="340219"/>
            <a:ext cx="460341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4" name="Rectangle 13">
            <a:extLst>
              <a:ext uri="{FF2B5EF4-FFF2-40B4-BE49-F238E27FC236}">
                <a16:creationId xmlns:a16="http://schemas.microsoft.com/office/drawing/2014/main" id="{60480955-08E5-A84E-A06C-1ADD27561CB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grpSp>
        <p:nvGrpSpPr>
          <p:cNvPr id="28" name="Group 27">
            <a:extLst>
              <a:ext uri="{FF2B5EF4-FFF2-40B4-BE49-F238E27FC236}">
                <a16:creationId xmlns:a16="http://schemas.microsoft.com/office/drawing/2014/main" id="{0A01A894-262B-F94E-8BD2-DA7CF9CA6D79}"/>
              </a:ext>
            </a:extLst>
          </p:cNvPr>
          <p:cNvGrpSpPr/>
          <p:nvPr/>
        </p:nvGrpSpPr>
        <p:grpSpPr>
          <a:xfrm>
            <a:off x="253999" y="259645"/>
            <a:ext cx="8143876" cy="4677479"/>
            <a:chOff x="253999" y="256470"/>
            <a:chExt cx="8143876" cy="4677479"/>
          </a:xfrm>
        </p:grpSpPr>
        <p:grpSp>
          <p:nvGrpSpPr>
            <p:cNvPr id="18" name="Group 17">
              <a:extLst>
                <a:ext uri="{FF2B5EF4-FFF2-40B4-BE49-F238E27FC236}">
                  <a16:creationId xmlns:a16="http://schemas.microsoft.com/office/drawing/2014/main" id="{15F92D2A-1D24-144F-8314-92BA0673621A}"/>
                </a:ext>
              </a:extLst>
            </p:cNvPr>
            <p:cNvGrpSpPr/>
            <p:nvPr/>
          </p:nvGrpSpPr>
          <p:grpSpPr>
            <a:xfrm flipH="1" flipV="1">
              <a:off x="253999" y="256470"/>
              <a:ext cx="2929039" cy="4677479"/>
              <a:chOff x="701574" y="218374"/>
              <a:chExt cx="2929039" cy="4677479"/>
            </a:xfrm>
          </p:grpSpPr>
          <p:sp>
            <p:nvSpPr>
              <p:cNvPr id="19" name="Freeform 18">
                <a:extLst>
                  <a:ext uri="{FF2B5EF4-FFF2-40B4-BE49-F238E27FC236}">
                    <a16:creationId xmlns:a16="http://schemas.microsoft.com/office/drawing/2014/main" id="{DB210C0D-B602-A941-AC72-7D0DC7F5AB19}"/>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0" name="Straight Connector 19">
                <a:extLst>
                  <a:ext uri="{FF2B5EF4-FFF2-40B4-BE49-F238E27FC236}">
                    <a16:creationId xmlns:a16="http://schemas.microsoft.com/office/drawing/2014/main" id="{E873A4F4-1A51-6140-8C37-E56751AC7620}"/>
                  </a:ext>
                </a:extLst>
              </p:cNvPr>
              <p:cNvCxnSpPr>
                <a:cxnSpLocks/>
              </p:cNvCxnSpPr>
              <p:nvPr/>
            </p:nvCxnSpPr>
            <p:spPr>
              <a:xfrm flipH="1" flipV="1">
                <a:off x="3630613" y="218374"/>
                <a:ext cx="0" cy="329159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183967-A333-1248-9118-8BE4B63D9CA9}"/>
                  </a:ext>
                </a:extLst>
              </p:cNvPr>
              <p:cNvCxnSpPr>
                <a:cxnSpLocks/>
              </p:cNvCxnSpPr>
              <p:nvPr/>
            </p:nvCxnSpPr>
            <p:spPr>
              <a:xfrm flipH="1" flipV="1">
                <a:off x="701574" y="4895853"/>
                <a:ext cx="154370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76C4BB49-F13F-8A4F-8052-DA15D9A94E75}"/>
                </a:ext>
              </a:extLst>
            </p:cNvPr>
            <p:cNvCxnSpPr>
              <a:cxnSpLocks/>
            </p:cNvCxnSpPr>
            <p:nvPr/>
          </p:nvCxnSpPr>
          <p:spPr>
            <a:xfrm>
              <a:off x="3183038" y="256470"/>
              <a:ext cx="521483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pic>
        <p:nvPicPr>
          <p:cNvPr id="29" name="Image">
            <a:extLst>
              <a:ext uri="{FF2B5EF4-FFF2-40B4-BE49-F238E27FC236}">
                <a16:creationId xmlns:a16="http://schemas.microsoft.com/office/drawing/2014/main" id="{1966D446-3E01-7747-9494-656B03576F6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Tree>
    <p:extLst>
      <p:ext uri="{BB962C8B-B14F-4D97-AF65-F5344CB8AC3E}">
        <p14:creationId xmlns:p14="http://schemas.microsoft.com/office/powerpoint/2010/main" val="2266183223"/>
      </p:ext>
    </p:extLst>
  </p:cSld>
  <p:clrMapOvr>
    <a:masterClrMapping/>
  </p:clrMapOvr>
  <p:extLst>
    <p:ext uri="{DCECCB84-F9BA-43D5-87BE-67443E8EF086}">
      <p15:sldGuideLst xmlns:p15="http://schemas.microsoft.com/office/powerpoint/2012/main">
        <p15:guide id="1" pos="268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2_Customer Story With Quote 2">
    <p:spTree>
      <p:nvGrpSpPr>
        <p:cNvPr id="1" name=""/>
        <p:cNvGrpSpPr/>
        <p:nvPr/>
      </p:nvGrpSpPr>
      <p:grpSpPr>
        <a:xfrm>
          <a:off x="0" y="0"/>
          <a:ext cx="0" cy="0"/>
          <a:chOff x="0" y="0"/>
          <a:chExt cx="0" cy="0"/>
        </a:xfrm>
      </p:grpSpPr>
      <p:sp>
        <p:nvSpPr>
          <p:cNvPr id="20" name="Picture Placeholder 31">
            <a:extLst>
              <a:ext uri="{FF2B5EF4-FFF2-40B4-BE49-F238E27FC236}">
                <a16:creationId xmlns:a16="http://schemas.microsoft.com/office/drawing/2014/main" id="{E8A6A484-84E1-9C4A-BE1B-218336379D8B}"/>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736599" y="3132639"/>
            <a:ext cx="7905748" cy="1033322"/>
          </a:xfrm>
          <a:prstGeom prst="rect">
            <a:avLst/>
          </a:prstGeom>
        </p:spPr>
        <p:txBody>
          <a:bodyPr vert="horz" wrap="square" lIns="0" tIns="0" rIns="0" bIns="0" rtlCol="0" anchor="t">
            <a:noAutofit/>
          </a:bodyPr>
          <a:lstStyle>
            <a:lvl1pPr algn="l">
              <a:defRPr lang="en-US" sz="1600" dirty="0">
                <a:solidFill>
                  <a:schemeClr val="tx2"/>
                </a:solidFill>
              </a:defRPr>
            </a:lvl1pPr>
          </a:lstStyle>
          <a:p>
            <a:pPr lvl="0">
              <a:lnSpc>
                <a:spcPct val="100000"/>
              </a:lnSpc>
            </a:pPr>
            <a:r>
              <a:rPr lang="en-US" dirty="0"/>
              <a:t>Place your quote here. Place your quote here. Place your quote here. </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244475" y="2453991"/>
            <a:ext cx="8645525" cy="2189043"/>
            <a:chOff x="253999" y="256470"/>
            <a:chExt cx="9104950" cy="2472337"/>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2472337"/>
              <a:chOff x="701574" y="2423516"/>
              <a:chExt cx="2929039" cy="2472337"/>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2423516"/>
                <a:ext cx="0" cy="1086455"/>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617591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6318238" y="4174746"/>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6318238" y="4385456"/>
            <a:ext cx="2324100" cy="207664"/>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91C31525-13D6-6647-85D8-3A22B819A073}"/>
              </a:ext>
            </a:extLst>
          </p:cNvPr>
          <p:cNvSpPr/>
          <p:nvPr/>
        </p:nvSpPr>
        <p:spPr>
          <a:xfrm>
            <a:off x="234906"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1" name="Text Placeholder 2">
            <a:extLst>
              <a:ext uri="{FF2B5EF4-FFF2-40B4-BE49-F238E27FC236}">
                <a16:creationId xmlns:a16="http://schemas.microsoft.com/office/drawing/2014/main" id="{C7582ED6-B11E-2840-BC16-8AA55377756B}"/>
              </a:ext>
            </a:extLst>
          </p:cNvPr>
          <p:cNvSpPr>
            <a:spLocks noGrp="1"/>
          </p:cNvSpPr>
          <p:nvPr>
            <p:ph type="body" sz="quarter" idx="18" hasCustomPrompt="1"/>
          </p:nvPr>
        </p:nvSpPr>
        <p:spPr>
          <a:xfrm>
            <a:off x="736599" y="2206794"/>
            <a:ext cx="7905739"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5" name="Text Placeholder 4">
            <a:extLst>
              <a:ext uri="{FF2B5EF4-FFF2-40B4-BE49-F238E27FC236}">
                <a16:creationId xmlns:a16="http://schemas.microsoft.com/office/drawing/2014/main" id="{BC3DE98B-3528-A744-86A4-DCFFB947339A}"/>
              </a:ext>
            </a:extLst>
          </p:cNvPr>
          <p:cNvSpPr>
            <a:spLocks noGrp="1"/>
          </p:cNvSpPr>
          <p:nvPr>
            <p:ph type="body" sz="quarter" idx="19" hasCustomPrompt="1"/>
          </p:nvPr>
        </p:nvSpPr>
        <p:spPr>
          <a:xfrm>
            <a:off x="736600" y="2453991"/>
            <a:ext cx="7905739"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grpSp>
        <p:nvGrpSpPr>
          <p:cNvPr id="28" name="Group 27">
            <a:extLst>
              <a:ext uri="{FF2B5EF4-FFF2-40B4-BE49-F238E27FC236}">
                <a16:creationId xmlns:a16="http://schemas.microsoft.com/office/drawing/2014/main" id="{30682D7F-A8E4-E647-824A-A3055BB67211}"/>
              </a:ext>
            </a:extLst>
          </p:cNvPr>
          <p:cNvGrpSpPr/>
          <p:nvPr/>
        </p:nvGrpSpPr>
        <p:grpSpPr>
          <a:xfrm>
            <a:off x="0" y="0"/>
            <a:ext cx="976756" cy="830388"/>
            <a:chOff x="0" y="0"/>
            <a:chExt cx="976756" cy="830388"/>
          </a:xfrm>
        </p:grpSpPr>
        <p:sp>
          <p:nvSpPr>
            <p:cNvPr id="29" name="Rectangle 28">
              <a:extLst>
                <a:ext uri="{FF2B5EF4-FFF2-40B4-BE49-F238E27FC236}">
                  <a16:creationId xmlns:a16="http://schemas.microsoft.com/office/drawing/2014/main" id="{41EFDE17-815B-C744-AB1E-F53555C77370}"/>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0" name="Image">
              <a:extLst>
                <a:ext uri="{FF2B5EF4-FFF2-40B4-BE49-F238E27FC236}">
                  <a16:creationId xmlns:a16="http://schemas.microsoft.com/office/drawing/2014/main" id="{2A4BE874-D293-184D-B0A4-EC203483EF10}"/>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
        <p:nvSpPr>
          <p:cNvPr id="22" name="Rectangle 21">
            <a:extLst>
              <a:ext uri="{FF2B5EF4-FFF2-40B4-BE49-F238E27FC236}">
                <a16:creationId xmlns:a16="http://schemas.microsoft.com/office/drawing/2014/main" id="{051B143D-8B50-E047-9C98-87A9D478C484}"/>
              </a:ext>
            </a:extLst>
          </p:cNvPr>
          <p:cNvSpPr/>
          <p:nvPr/>
        </p:nvSpPr>
        <p:spPr>
          <a:xfrm>
            <a:off x="7353300" y="4900613"/>
            <a:ext cx="1289050"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47878721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81" name="Picture Placeholder 80">
            <a:extLst>
              <a:ext uri="{FF2B5EF4-FFF2-40B4-BE49-F238E27FC236}">
                <a16:creationId xmlns:a16="http://schemas.microsoft.com/office/drawing/2014/main" id="{AEE067B2-F4B1-2441-A56D-BD1587AB4B4B}"/>
              </a:ext>
            </a:extLst>
          </p:cNvPr>
          <p:cNvSpPr>
            <a:spLocks noGrp="1"/>
          </p:cNvSpPr>
          <p:nvPr>
            <p:ph type="pic" sz="quarter" idx="18"/>
          </p:nvPr>
        </p:nvSpPr>
        <p:spPr>
          <a:xfrm>
            <a:off x="6605588" y="1023938"/>
            <a:ext cx="2538412" cy="3095625"/>
          </a:xfrm>
          <a:custGeom>
            <a:avLst/>
            <a:gdLst>
              <a:gd name="connsiteX0" fmla="*/ 453275 w 2538412"/>
              <a:gd name="connsiteY0" fmla="*/ 0 h 3095625"/>
              <a:gd name="connsiteX1" fmla="*/ 2538412 w 2538412"/>
              <a:gd name="connsiteY1" fmla="*/ 0 h 3095625"/>
              <a:gd name="connsiteX2" fmla="*/ 2538412 w 2538412"/>
              <a:gd name="connsiteY2" fmla="*/ 3095625 h 3095625"/>
              <a:gd name="connsiteX3" fmla="*/ 0 w 2538412"/>
              <a:gd name="connsiteY3" fmla="*/ 3095625 h 3095625"/>
              <a:gd name="connsiteX4" fmla="*/ 0 w 2538412"/>
              <a:gd name="connsiteY4" fmla="*/ 456411 h 3095625"/>
              <a:gd name="connsiteX5" fmla="*/ 453275 w 2538412"/>
              <a:gd name="connsiteY5" fmla="*/ 456411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412" h="3095625">
                <a:moveTo>
                  <a:pt x="453275" y="0"/>
                </a:moveTo>
                <a:lnTo>
                  <a:pt x="2538412" y="0"/>
                </a:lnTo>
                <a:lnTo>
                  <a:pt x="2538412" y="3095625"/>
                </a:lnTo>
                <a:lnTo>
                  <a:pt x="0" y="3095625"/>
                </a:lnTo>
                <a:lnTo>
                  <a:pt x="0" y="456411"/>
                </a:lnTo>
                <a:lnTo>
                  <a:pt x="453275" y="456411"/>
                </a:lnTo>
                <a:close/>
              </a:path>
            </a:pathLst>
          </a:custGeom>
          <a:solidFill>
            <a:schemeClr val="bg1">
              <a:lumMod val="95000"/>
            </a:schemeClr>
          </a:solidFill>
        </p:spPr>
        <p:txBody>
          <a:bodyPr wrap="square" anchor="ctr">
            <a:noAutofit/>
          </a:bodyPr>
          <a:lstStyle>
            <a:lvl1pPr algn="ctr">
              <a:defRPr sz="1100">
                <a:solidFill>
                  <a:schemeClr val="tx2"/>
                </a:solidFill>
              </a:defRPr>
            </a:lvl1pPr>
          </a:lstStyle>
          <a:p>
            <a:r>
              <a:rPr lang="en-US"/>
              <a:t>Click icon to add picture</a:t>
            </a:r>
            <a:endParaRPr lang="en-US" dirty="0"/>
          </a:p>
        </p:txBody>
      </p:sp>
      <p:sp>
        <p:nvSpPr>
          <p:cNvPr id="38" name="Freeform 37">
            <a:extLst>
              <a:ext uri="{FF2B5EF4-FFF2-40B4-BE49-F238E27FC236}">
                <a16:creationId xmlns:a16="http://schemas.microsoft.com/office/drawing/2014/main" id="{BA7A081F-361F-964E-B608-EEB95DB39FCD}"/>
              </a:ext>
            </a:extLst>
          </p:cNvPr>
          <p:cNvSpPr txBox="1">
            <a:spLocks/>
          </p:cNvSpPr>
          <p:nvPr/>
        </p:nvSpPr>
        <p:spPr>
          <a:xfrm>
            <a:off x="6604944" y="1024489"/>
            <a:ext cx="453919" cy="456412"/>
          </a:xfrm>
          <a:custGeom>
            <a:avLst/>
            <a:gdLst>
              <a:gd name="connsiteX0" fmla="*/ 0 w 453919"/>
              <a:gd name="connsiteY0" fmla="*/ 0 h 456412"/>
              <a:gd name="connsiteX1" fmla="*/ 453919 w 453919"/>
              <a:gd name="connsiteY1" fmla="*/ 0 h 456412"/>
              <a:gd name="connsiteX2" fmla="*/ 453919 w 453919"/>
              <a:gd name="connsiteY2" fmla="*/ 456412 h 456412"/>
              <a:gd name="connsiteX3" fmla="*/ 0 w 453919"/>
              <a:gd name="connsiteY3" fmla="*/ 456412 h 456412"/>
              <a:gd name="connsiteX4" fmla="*/ 0 w 453919"/>
              <a:gd name="connsiteY4" fmla="*/ 0 h 45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19" h="456412">
                <a:moveTo>
                  <a:pt x="0" y="0"/>
                </a:moveTo>
                <a:lnTo>
                  <a:pt x="453919" y="0"/>
                </a:lnTo>
                <a:lnTo>
                  <a:pt x="453919" y="456412"/>
                </a:lnTo>
                <a:lnTo>
                  <a:pt x="0" y="456412"/>
                </a:lnTo>
                <a:lnTo>
                  <a:pt x="0" y="0"/>
                </a:lnTo>
                <a:close/>
              </a:path>
            </a:pathLst>
          </a:custGeom>
          <a:solidFill>
            <a:schemeClr val="accent1"/>
          </a:solidFill>
        </p:spPr>
        <p:txBody>
          <a:bodyPr wrap="square" anchor="ctr">
            <a:noAutofit/>
          </a:bodyPr>
          <a:lstStyle>
            <a:lvl1pPr marL="0" marR="0" indent="0" algn="ctr"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050" b="0" i="0" kern="1200" baseline="0">
                <a:solidFill>
                  <a:schemeClr val="tx2"/>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1225552" y="1024488"/>
            <a:ext cx="4357994" cy="24934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dirty="0"/>
              <a:t>Place your quote here. Place your quote here. Place your quote here. Place your quote here.</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736600" y="0"/>
            <a:ext cx="4845050" cy="4656138"/>
            <a:chOff x="253999" y="256470"/>
            <a:chExt cx="5102517" cy="4718401"/>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4718401"/>
              <a:chOff x="701574" y="177452"/>
              <a:chExt cx="2929039" cy="4718401"/>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177452"/>
                <a:ext cx="0" cy="3332517"/>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2173478"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pic>
        <p:nvPicPr>
          <p:cNvPr id="49" name="Image">
            <a:extLst>
              <a:ext uri="{FF2B5EF4-FFF2-40B4-BE49-F238E27FC236}">
                <a16:creationId xmlns:a16="http://schemas.microsoft.com/office/drawing/2014/main" id="{7EECE47B-ED7F-EB4B-843D-632CB7B3182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3259451"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3259451"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7" name="Pie 16">
            <a:extLst>
              <a:ext uri="{FF2B5EF4-FFF2-40B4-BE49-F238E27FC236}">
                <a16:creationId xmlns:a16="http://schemas.microsoft.com/office/drawing/2014/main" id="{2383DA36-5FB2-FB43-AD10-FBA5AF15162F}"/>
              </a:ext>
            </a:extLst>
          </p:cNvPr>
          <p:cNvSpPr>
            <a:spLocks/>
          </p:cNvSpPr>
          <p:nvPr/>
        </p:nvSpPr>
        <p:spPr>
          <a:xfrm rot="10800000">
            <a:off x="6604943" y="1023937"/>
            <a:ext cx="914400" cy="914400"/>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8" name="Rectangle 17">
            <a:extLst>
              <a:ext uri="{FF2B5EF4-FFF2-40B4-BE49-F238E27FC236}">
                <a16:creationId xmlns:a16="http://schemas.microsoft.com/office/drawing/2014/main" id="{24AA637A-AE40-CE4E-8A53-2BB34CE324BF}"/>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404771469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5_Quote Slid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a:solidFill>
                <a:schemeClr val="tx1"/>
              </a:solidFill>
              <a:latin typeface="Consolas" panose="020B0609020204030204" pitchFamily="49" charset="0"/>
              <a:cs typeface="Consolas" panose="020B0609020204030204" pitchFamily="49" charset="0"/>
            </a:endParaRPr>
          </a:p>
        </p:txBody>
      </p:sp>
      <p:pic>
        <p:nvPicPr>
          <p:cNvPr id="18" name="Picture 17">
            <a:extLst>
              <a:ext uri="{FF2B5EF4-FFF2-40B4-BE49-F238E27FC236}">
                <a16:creationId xmlns:a16="http://schemas.microsoft.com/office/drawing/2014/main" id="{390E0FFF-259D-7541-B009-9ABD6BC92D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9" name="Image">
            <a:extLst>
              <a:ext uri="{FF2B5EF4-FFF2-40B4-BE49-F238E27FC236}">
                <a16:creationId xmlns:a16="http://schemas.microsoft.com/office/drawing/2014/main" id="{391EC18B-77FD-E646-BAFF-4053ABBC37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Title Placeholder 1">
            <a:extLst>
              <a:ext uri="{FF2B5EF4-FFF2-40B4-BE49-F238E27FC236}">
                <a16:creationId xmlns:a16="http://schemas.microsoft.com/office/drawing/2014/main" id="{A6ADDA8F-E27E-374C-BFFC-88BCD1003CA0}"/>
              </a:ext>
            </a:extLst>
          </p:cNvPr>
          <p:cNvSpPr>
            <a:spLocks noGrp="1"/>
          </p:cNvSpPr>
          <p:nvPr>
            <p:ph type="title" hasCustomPrompt="1"/>
          </p:nvPr>
        </p:nvSpPr>
        <p:spPr>
          <a:xfrm>
            <a:off x="1778000" y="1639888"/>
            <a:ext cx="6619875" cy="18780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a:t>Place your quote here. Place your quote here. Place your quote here. Place your quote here.</a:t>
            </a:r>
          </a:p>
        </p:txBody>
      </p:sp>
      <p:sp>
        <p:nvSpPr>
          <p:cNvPr id="30" name="Text Placeholder 24">
            <a:extLst>
              <a:ext uri="{FF2B5EF4-FFF2-40B4-BE49-F238E27FC236}">
                <a16:creationId xmlns:a16="http://schemas.microsoft.com/office/drawing/2014/main" id="{ECDCBC7D-2FD3-5E40-A27C-4980D3B6C86B}"/>
              </a:ext>
            </a:extLst>
          </p:cNvPr>
          <p:cNvSpPr>
            <a:spLocks noGrp="1"/>
          </p:cNvSpPr>
          <p:nvPr>
            <p:ph type="body" sz="quarter" idx="16" hasCustomPrompt="1"/>
          </p:nvPr>
        </p:nvSpPr>
        <p:spPr>
          <a:xfrm>
            <a:off x="6073775"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Name</a:t>
            </a:r>
          </a:p>
        </p:txBody>
      </p:sp>
      <p:sp>
        <p:nvSpPr>
          <p:cNvPr id="31" name="Text Placeholder 24">
            <a:extLst>
              <a:ext uri="{FF2B5EF4-FFF2-40B4-BE49-F238E27FC236}">
                <a16:creationId xmlns:a16="http://schemas.microsoft.com/office/drawing/2014/main" id="{F48D7100-0AE2-3A4E-9283-6A64C2504C55}"/>
              </a:ext>
            </a:extLst>
          </p:cNvPr>
          <p:cNvSpPr>
            <a:spLocks noGrp="1"/>
          </p:cNvSpPr>
          <p:nvPr>
            <p:ph type="body" sz="quarter" idx="17" hasCustomPrompt="1"/>
          </p:nvPr>
        </p:nvSpPr>
        <p:spPr>
          <a:xfrm>
            <a:off x="6073775"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POSITION AND COMPANY</a:t>
            </a:r>
          </a:p>
        </p:txBody>
      </p:sp>
      <p:sp>
        <p:nvSpPr>
          <p:cNvPr id="25" name="Pie 24">
            <a:extLst>
              <a:ext uri="{FF2B5EF4-FFF2-40B4-BE49-F238E27FC236}">
                <a16:creationId xmlns:a16="http://schemas.microsoft.com/office/drawing/2014/main" id="{DE27984F-A390-7A4D-8818-586FDFF9AD90}"/>
              </a:ext>
            </a:extLst>
          </p:cNvPr>
          <p:cNvSpPr>
            <a:spLocks/>
          </p:cNvSpPr>
          <p:nvPr/>
        </p:nvSpPr>
        <p:spPr>
          <a:xfrm rot="10800000">
            <a:off x="1257300" y="946775"/>
            <a:ext cx="1042697" cy="1037068"/>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2">
                  <a:lumMod val="25000"/>
                </a:schemeClr>
              </a:solidFill>
            </a:endParaRPr>
          </a:p>
        </p:txBody>
      </p:sp>
      <p:grpSp>
        <p:nvGrpSpPr>
          <p:cNvPr id="28" name="Group 27">
            <a:extLst>
              <a:ext uri="{FF2B5EF4-FFF2-40B4-BE49-F238E27FC236}">
                <a16:creationId xmlns:a16="http://schemas.microsoft.com/office/drawing/2014/main" id="{6576A340-CC30-A548-B829-F8A76D5BC185}"/>
              </a:ext>
            </a:extLst>
          </p:cNvPr>
          <p:cNvGrpSpPr/>
          <p:nvPr/>
        </p:nvGrpSpPr>
        <p:grpSpPr>
          <a:xfrm flipV="1">
            <a:off x="1251677" y="3273425"/>
            <a:ext cx="7146198" cy="1367600"/>
            <a:chOff x="254000" y="256470"/>
            <a:chExt cx="7525947" cy="1385888"/>
          </a:xfrm>
        </p:grpSpPr>
        <p:grpSp>
          <p:nvGrpSpPr>
            <p:cNvPr id="29" name="Group 28">
              <a:extLst>
                <a:ext uri="{FF2B5EF4-FFF2-40B4-BE49-F238E27FC236}">
                  <a16:creationId xmlns:a16="http://schemas.microsoft.com/office/drawing/2014/main" id="{0D4B5FE5-4627-9C46-8C76-9982691D2CDC}"/>
                </a:ext>
              </a:extLst>
            </p:cNvPr>
            <p:cNvGrpSpPr/>
            <p:nvPr/>
          </p:nvGrpSpPr>
          <p:grpSpPr>
            <a:xfrm flipH="1" flipV="1">
              <a:off x="254000" y="256470"/>
              <a:ext cx="2929038" cy="1385888"/>
              <a:chOff x="701574" y="3509965"/>
              <a:chExt cx="2929038" cy="1385888"/>
            </a:xfrm>
          </p:grpSpPr>
          <p:sp>
            <p:nvSpPr>
              <p:cNvPr id="33" name="Freeform 32">
                <a:extLst>
                  <a:ext uri="{FF2B5EF4-FFF2-40B4-BE49-F238E27FC236}">
                    <a16:creationId xmlns:a16="http://schemas.microsoft.com/office/drawing/2014/main" id="{551F2E91-3DE3-FD49-AA63-74BD3FD5D9BD}"/>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1"/>
                  </a:solidFill>
                </a:endParaRPr>
              </a:p>
            </p:txBody>
          </p:sp>
          <p:cxnSp>
            <p:nvCxnSpPr>
              <p:cNvPr id="34" name="Straight Connector 33">
                <a:extLst>
                  <a:ext uri="{FF2B5EF4-FFF2-40B4-BE49-F238E27FC236}">
                    <a16:creationId xmlns:a16="http://schemas.microsoft.com/office/drawing/2014/main" id="{184DFD07-A88D-F249-ACD0-DA70CA959649}"/>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02E1F04-3951-1947-AD58-51F6B352260C}"/>
                </a:ext>
              </a:extLst>
            </p:cNvPr>
            <p:cNvCxnSpPr>
              <a:cxnSpLocks/>
            </p:cNvCxnSpPr>
            <p:nvPr/>
          </p:nvCxnSpPr>
          <p:spPr>
            <a:xfrm flipV="1">
              <a:off x="3183038" y="256470"/>
              <a:ext cx="4596909"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
        <p:nvSpPr>
          <p:cNvPr id="17" name="Rectangle 16">
            <a:extLst>
              <a:ext uri="{FF2B5EF4-FFF2-40B4-BE49-F238E27FC236}">
                <a16:creationId xmlns:a16="http://schemas.microsoft.com/office/drawing/2014/main" id="{17C350AA-AAE7-874B-8081-122892D305A1}"/>
              </a:ext>
            </a:extLst>
          </p:cNvPr>
          <p:cNvSpPr/>
          <p:nvPr/>
        </p:nvSpPr>
        <p:spPr>
          <a:xfrm>
            <a:off x="966952" y="4900613"/>
            <a:ext cx="1374596"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339731484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Divider Slide 1">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AB8D11-AD3A-4141-9F5A-7748DF9C74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663794" y="0"/>
            <a:ext cx="480206" cy="5143499"/>
          </a:xfrm>
          <a:prstGeom prst="rect">
            <a:avLst/>
          </a:prstGeom>
        </p:spPr>
      </p:pic>
      <p:pic>
        <p:nvPicPr>
          <p:cNvPr id="21" name="Picture Placeholder 4">
            <a:extLst>
              <a:ext uri="{FF2B5EF4-FFF2-40B4-BE49-F238E27FC236}">
                <a16:creationId xmlns:a16="http://schemas.microsoft.com/office/drawing/2014/main" id="{A0156F60-09B0-0440-9CDD-1AB031DB41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97" y="10"/>
            <a:ext cx="3552805" cy="5143490"/>
          </a:xfrm>
          <a:custGeom>
            <a:avLst/>
            <a:gdLst>
              <a:gd name="connsiteX0" fmla="*/ 981076 w 3568700"/>
              <a:gd name="connsiteY0" fmla="*/ 0 h 5143500"/>
              <a:gd name="connsiteX1" fmla="*/ 3568700 w 3568700"/>
              <a:gd name="connsiteY1" fmla="*/ 0 h 5143500"/>
              <a:gd name="connsiteX2" fmla="*/ 3568700 w 3568700"/>
              <a:gd name="connsiteY2" fmla="*/ 5143500 h 5143500"/>
              <a:gd name="connsiteX3" fmla="*/ 0 w 3568700"/>
              <a:gd name="connsiteY3" fmla="*/ 5143500 h 5143500"/>
              <a:gd name="connsiteX4" fmla="*/ 0 w 3568700"/>
              <a:gd name="connsiteY4" fmla="*/ 828633 h 5143500"/>
              <a:gd name="connsiteX5" fmla="*/ 981076 w 3568700"/>
              <a:gd name="connsiteY5" fmla="*/ 8286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8700" h="5143500">
                <a:moveTo>
                  <a:pt x="981076" y="0"/>
                </a:moveTo>
                <a:lnTo>
                  <a:pt x="3568700" y="0"/>
                </a:lnTo>
                <a:lnTo>
                  <a:pt x="3568700" y="5143500"/>
                </a:lnTo>
                <a:lnTo>
                  <a:pt x="0" y="5143500"/>
                </a:lnTo>
                <a:lnTo>
                  <a:pt x="0" y="828633"/>
                </a:lnTo>
                <a:lnTo>
                  <a:pt x="981076" y="828633"/>
                </a:lnTo>
                <a:close/>
              </a:path>
            </a:pathLst>
          </a:custGeom>
          <a:noFill/>
        </p:spPr>
      </p:pic>
      <p:sp>
        <p:nvSpPr>
          <p:cNvPr id="7" name="Rectangle 6">
            <a:extLst>
              <a:ext uri="{FF2B5EF4-FFF2-40B4-BE49-F238E27FC236}">
                <a16:creationId xmlns:a16="http://schemas.microsoft.com/office/drawing/2014/main" id="{247ECE56-49A2-5A4A-B068-2B97BA448EFB}"/>
              </a:ext>
            </a:extLst>
          </p:cNvPr>
          <p:cNvSpPr/>
          <p:nvPr/>
        </p:nvSpPr>
        <p:spPr>
          <a:xfrm>
            <a:off x="-1" y="0"/>
            <a:ext cx="1013927" cy="84597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3797299" y="1904533"/>
            <a:ext cx="4600576" cy="590931"/>
          </a:xfrm>
          <a:prstGeom prst="rect">
            <a:avLst/>
          </a:prstGeom>
        </p:spPr>
        <p:txBody>
          <a:bodyPr wrap="square" lIns="0" rIns="0" anchor="t">
            <a:noAutofit/>
          </a:bodyPr>
          <a:lstStyle>
            <a:lvl1pPr algn="l">
              <a:defRPr sz="3600" baseline="0">
                <a:solidFill>
                  <a:schemeClr val="tx1"/>
                </a:solidFill>
              </a:defRPr>
            </a:lvl1pPr>
          </a:lstStyle>
          <a:p>
            <a:r>
              <a:rPr lang="en-US" dirty="0"/>
              <a:t>Divider Slide</a:t>
            </a:r>
          </a:p>
        </p:txBody>
      </p:sp>
      <p:sp>
        <p:nvSpPr>
          <p:cNvPr id="3" name="Subtitle 2"/>
          <p:cNvSpPr>
            <a:spLocks noGrp="1"/>
          </p:cNvSpPr>
          <p:nvPr>
            <p:ph type="subTitle" idx="1" hasCustomPrompt="1"/>
          </p:nvPr>
        </p:nvSpPr>
        <p:spPr>
          <a:xfrm>
            <a:off x="3797300" y="2683279"/>
            <a:ext cx="4600575" cy="369332"/>
          </a:xfrm>
          <a:prstGeom prst="rect">
            <a:avLst/>
          </a:prstGeom>
        </p:spPr>
        <p:txBody>
          <a:bodyPr wrap="square" lIns="0" rIns="0" anchor="t">
            <a:noAutofit/>
          </a:bodyPr>
          <a:lstStyle>
            <a:lvl1pPr>
              <a:defRPr lang="en-US" sz="1800" dirty="0">
                <a:solidFill>
                  <a:schemeClr val="tx1"/>
                </a:solidFill>
              </a:defRPr>
            </a:lvl1pPr>
          </a:lstStyle>
          <a:p>
            <a:pPr lvl="0">
              <a:spcBef>
                <a:spcPts val="1000"/>
              </a:spcBef>
              <a:buClrTx/>
              <a:buSzTx/>
              <a:buFont typeface="Arial"/>
              <a:tabLst/>
            </a:pPr>
            <a:r>
              <a:rPr lang="en-US" dirty="0"/>
              <a:t>Subhead</a:t>
            </a:r>
          </a:p>
        </p:txBody>
      </p:sp>
      <p:cxnSp>
        <p:nvCxnSpPr>
          <p:cNvPr id="16" name="Straight Connector 15">
            <a:extLst>
              <a:ext uri="{FF2B5EF4-FFF2-40B4-BE49-F238E27FC236}">
                <a16:creationId xmlns:a16="http://schemas.microsoft.com/office/drawing/2014/main" id="{7EFAF2C5-DE31-2246-B9B9-FE60FD80BA4E}"/>
              </a:ext>
            </a:extLst>
          </p:cNvPr>
          <p:cNvCxnSpPr>
            <a:cxnSpLocks/>
          </p:cNvCxnSpPr>
          <p:nvPr/>
        </p:nvCxnSpPr>
        <p:spPr>
          <a:xfrm>
            <a:off x="5575300" y="259987"/>
            <a:ext cx="233400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20" name="Arc 19">
            <a:extLst>
              <a:ext uri="{FF2B5EF4-FFF2-40B4-BE49-F238E27FC236}">
                <a16:creationId xmlns:a16="http://schemas.microsoft.com/office/drawing/2014/main" id="{A461D489-B5A6-6845-9E0E-48291F78B396}"/>
              </a:ext>
            </a:extLst>
          </p:cNvPr>
          <p:cNvSpPr/>
          <p:nvPr/>
        </p:nvSpPr>
        <p:spPr>
          <a:xfrm flipH="1">
            <a:off x="3797299" y="259987"/>
            <a:ext cx="3033713" cy="2756933"/>
          </a:xfrm>
          <a:prstGeom prst="arc">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Image">
            <a:extLst>
              <a:ext uri="{FF2B5EF4-FFF2-40B4-BE49-F238E27FC236}">
                <a16:creationId xmlns:a16="http://schemas.microsoft.com/office/drawing/2014/main" id="{D42AA959-BD3F-204E-ADBF-55F5D2FA3A97}"/>
              </a:ext>
            </a:extLst>
          </p:cNvPr>
          <p:cNvPicPr>
            <a:picLocks noChangeAspect="1"/>
          </p:cNvPicPr>
          <p:nvPr/>
        </p:nvPicPr>
        <p:blipFill>
          <a:blip r:embed="rId4"/>
          <a:srcRect/>
          <a:stretch/>
        </p:blipFill>
        <p:spPr>
          <a:xfrm>
            <a:off x="246990" y="250462"/>
            <a:ext cx="489607" cy="327631"/>
          </a:xfrm>
          <a:prstGeom prst="rect">
            <a:avLst/>
          </a:prstGeom>
          <a:ln w="12700">
            <a:miter lim="400000"/>
          </a:ln>
        </p:spPr>
      </p:pic>
      <p:sp>
        <p:nvSpPr>
          <p:cNvPr id="11" name="Rectangle 10">
            <a:extLst>
              <a:ext uri="{FF2B5EF4-FFF2-40B4-BE49-F238E27FC236}">
                <a16:creationId xmlns:a16="http://schemas.microsoft.com/office/drawing/2014/main" id="{D5D2953A-DC36-124D-B17E-9E5B78F05A8C}"/>
              </a:ext>
            </a:extLst>
          </p:cNvPr>
          <p:cNvSpPr/>
          <p:nvPr/>
        </p:nvSpPr>
        <p:spPr>
          <a:xfrm>
            <a:off x="7924800" y="148185"/>
            <a:ext cx="483407"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5C8C460C-89AA-164B-8B2C-2C1DD561DB2D}"/>
              </a:ext>
            </a:extLst>
          </p:cNvPr>
          <p:cNvSpPr/>
          <p:nvPr/>
        </p:nvSpPr>
        <p:spPr>
          <a:xfrm>
            <a:off x="3797299"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6602451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Divider Slide 2">
    <p:bg>
      <p:bgPr>
        <a:solidFill>
          <a:schemeClr val="bg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318A853-BC17-0E4F-BD5F-6054F35EDA2B}"/>
              </a:ext>
            </a:extLst>
          </p:cNvPr>
          <p:cNvSpPr/>
          <p:nvPr/>
        </p:nvSpPr>
        <p:spPr>
          <a:xfrm>
            <a:off x="2" y="0"/>
            <a:ext cx="9143999" cy="5143500"/>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2025650" y="1639888"/>
            <a:ext cx="5899150"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3" name="Subtitle 2"/>
          <p:cNvSpPr>
            <a:spLocks noGrp="1"/>
          </p:cNvSpPr>
          <p:nvPr>
            <p:ph type="subTitle" idx="1" hasCustomPrompt="1"/>
          </p:nvPr>
        </p:nvSpPr>
        <p:spPr>
          <a:xfrm>
            <a:off x="2025651" y="2913052"/>
            <a:ext cx="5899147"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pic>
        <p:nvPicPr>
          <p:cNvPr id="8" name="Image">
            <a:extLst>
              <a:ext uri="{FF2B5EF4-FFF2-40B4-BE49-F238E27FC236}">
                <a16:creationId xmlns:a16="http://schemas.microsoft.com/office/drawing/2014/main" id="{FC4BF429-AECB-C64F-857D-520D598BC981}"/>
              </a:ext>
            </a:extLst>
          </p:cNvPr>
          <p:cNvPicPr>
            <a:picLocks noChangeAspect="1"/>
          </p:cNvPicPr>
          <p:nvPr/>
        </p:nvPicPr>
        <p:blipFill>
          <a:blip r:embed="rId2"/>
          <a:srcRect/>
          <a:stretch/>
        </p:blipFill>
        <p:spPr>
          <a:xfrm>
            <a:off x="246990" y="250462"/>
            <a:ext cx="489607" cy="327631"/>
          </a:xfrm>
          <a:prstGeom prst="rect">
            <a:avLst/>
          </a:prstGeom>
          <a:ln w="12700">
            <a:miter lim="400000"/>
          </a:ln>
        </p:spPr>
      </p:pic>
      <p:sp>
        <p:nvSpPr>
          <p:cNvPr id="7" name="Rectangle 6">
            <a:extLst>
              <a:ext uri="{FF2B5EF4-FFF2-40B4-BE49-F238E27FC236}">
                <a16:creationId xmlns:a16="http://schemas.microsoft.com/office/drawing/2014/main" id="{18C59983-8944-6449-B49C-B80D3A24BE2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sp>
        <p:nvSpPr>
          <p:cNvPr id="9" name="Rectangle 8">
            <a:extLst>
              <a:ext uri="{FF2B5EF4-FFF2-40B4-BE49-F238E27FC236}">
                <a16:creationId xmlns:a16="http://schemas.microsoft.com/office/drawing/2014/main" id="{E7BB9460-3B49-1145-8F78-CC8FB2451C55}"/>
              </a:ext>
            </a:extLst>
          </p:cNvPr>
          <p:cNvSpPr/>
          <p:nvPr/>
        </p:nvSpPr>
        <p:spPr>
          <a:xfrm>
            <a:off x="2025650" y="4913022"/>
            <a:ext cx="1527175" cy="242886"/>
          </a:xfrm>
          <a:prstGeom prst="rect">
            <a:avLst/>
          </a:prstGeom>
        </p:spPr>
        <p:txBody>
          <a:bodyPr wrap="none" lIns="0" tIns="0" rIns="0" bIns="0" anchor="ctr">
            <a:noAutofit/>
          </a:bodyPr>
          <a:lstStyle/>
          <a:p>
            <a:pPr algn="l"/>
            <a:r>
              <a:rPr lang="en-US" sz="800" dirty="0">
                <a:solidFill>
                  <a:schemeClr val="bg1"/>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21854816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Divider Slide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47AFD8-289C-5540-8775-BB5FCC9F90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17" name="Image">
            <a:extLst>
              <a:ext uri="{FF2B5EF4-FFF2-40B4-BE49-F238E27FC236}">
                <a16:creationId xmlns:a16="http://schemas.microsoft.com/office/drawing/2014/main" id="{42B1A14B-492A-1F40-B7F5-C353024A1AA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Rectangle 14">
            <a:extLst>
              <a:ext uri="{FF2B5EF4-FFF2-40B4-BE49-F238E27FC236}">
                <a16:creationId xmlns:a16="http://schemas.microsoft.com/office/drawing/2014/main" id="{AED5B481-564C-3D4E-9AE3-B01DACF3A020}"/>
              </a:ext>
            </a:extLst>
          </p:cNvPr>
          <p:cNvSpPr/>
          <p:nvPr/>
        </p:nvSpPr>
        <p:spPr>
          <a:xfrm>
            <a:off x="8486353" y="148185"/>
            <a:ext cx="416346"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cxnSp>
        <p:nvCxnSpPr>
          <p:cNvPr id="10" name="Straight Connector 9">
            <a:extLst>
              <a:ext uri="{FF2B5EF4-FFF2-40B4-BE49-F238E27FC236}">
                <a16:creationId xmlns:a16="http://schemas.microsoft.com/office/drawing/2014/main" id="{1C8AF5D9-45F3-364E-8D2A-1AED4F1C398B}"/>
              </a:ext>
            </a:extLst>
          </p:cNvPr>
          <p:cNvCxnSpPr>
            <a:cxnSpLocks/>
          </p:cNvCxnSpPr>
          <p:nvPr/>
        </p:nvCxnSpPr>
        <p:spPr>
          <a:xfrm>
            <a:off x="975711" y="259987"/>
            <a:ext cx="7431688"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 name="Title 1">
            <a:extLst>
              <a:ext uri="{FF2B5EF4-FFF2-40B4-BE49-F238E27FC236}">
                <a16:creationId xmlns:a16="http://schemas.microsoft.com/office/drawing/2014/main" id="{44F56FE9-9A16-9246-A70C-C51B7991938F}"/>
              </a:ext>
            </a:extLst>
          </p:cNvPr>
          <p:cNvSpPr>
            <a:spLocks noGrp="1"/>
          </p:cNvSpPr>
          <p:nvPr>
            <p:ph type="ctrTitle" hasCustomPrompt="1"/>
          </p:nvPr>
        </p:nvSpPr>
        <p:spPr>
          <a:xfrm>
            <a:off x="975710" y="1410870"/>
            <a:ext cx="7119665"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14" name="Subtitle 2">
            <a:extLst>
              <a:ext uri="{FF2B5EF4-FFF2-40B4-BE49-F238E27FC236}">
                <a16:creationId xmlns:a16="http://schemas.microsoft.com/office/drawing/2014/main" id="{6DBAD126-5E50-1C4F-92CA-FE968CF31934}"/>
              </a:ext>
            </a:extLst>
          </p:cNvPr>
          <p:cNvSpPr>
            <a:spLocks noGrp="1"/>
          </p:cNvSpPr>
          <p:nvPr>
            <p:ph type="subTitle" idx="1" hasCustomPrompt="1"/>
          </p:nvPr>
        </p:nvSpPr>
        <p:spPr>
          <a:xfrm>
            <a:off x="975711" y="2684034"/>
            <a:ext cx="7119662"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sp>
        <p:nvSpPr>
          <p:cNvPr id="18" name="Arc 17">
            <a:extLst>
              <a:ext uri="{FF2B5EF4-FFF2-40B4-BE49-F238E27FC236}">
                <a16:creationId xmlns:a16="http://schemas.microsoft.com/office/drawing/2014/main" id="{91269606-5049-A349-A0F2-E7948820D3E3}"/>
              </a:ext>
            </a:extLst>
          </p:cNvPr>
          <p:cNvSpPr/>
          <p:nvPr/>
        </p:nvSpPr>
        <p:spPr>
          <a:xfrm flipV="1">
            <a:off x="2755014" y="-1113066"/>
            <a:ext cx="6117894" cy="5996579"/>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9" name="Rectangle 8">
            <a:extLst>
              <a:ext uri="{FF2B5EF4-FFF2-40B4-BE49-F238E27FC236}">
                <a16:creationId xmlns:a16="http://schemas.microsoft.com/office/drawing/2014/main" id="{18643449-95D0-9A44-BA0B-1B5D728F9302}"/>
              </a:ext>
            </a:extLst>
          </p:cNvPr>
          <p:cNvSpPr/>
          <p:nvPr/>
        </p:nvSpPr>
        <p:spPr>
          <a:xfrm>
            <a:off x="975711" y="4913022"/>
            <a:ext cx="1049940"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7925498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Layout for Bar Graph">
    <p:bg>
      <p:bgPr>
        <a:solidFill>
          <a:schemeClr val="bg1"/>
        </a:solidFill>
        <a:effectLst/>
      </p:bgPr>
    </p:bg>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7" name="Straight Connector 6">
            <a:extLst>
              <a:ext uri="{FF2B5EF4-FFF2-40B4-BE49-F238E27FC236}">
                <a16:creationId xmlns:a16="http://schemas.microsoft.com/office/drawing/2014/main" id="{CA21F88F-7476-BB48-935A-A515D14D8D6A}"/>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BB0979B2-3789-3043-8C2E-7A66B16CA9D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5" name="Rectangle 4">
            <a:extLst>
              <a:ext uri="{FF2B5EF4-FFF2-40B4-BE49-F238E27FC236}">
                <a16:creationId xmlns:a16="http://schemas.microsoft.com/office/drawing/2014/main" id="{65A2406B-2DC1-464A-8729-FD120EDE4F24}"/>
              </a:ext>
            </a:extLst>
          </p:cNvPr>
          <p:cNvSpPr/>
          <p:nvPr/>
        </p:nvSpPr>
        <p:spPr>
          <a:xfrm>
            <a:off x="244475" y="4900613"/>
            <a:ext cx="1027112"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CONFIDENTIAL</a:t>
            </a:r>
          </a:p>
        </p:txBody>
      </p:sp>
    </p:spTree>
    <p:extLst>
      <p:ext uri="{BB962C8B-B14F-4D97-AF65-F5344CB8AC3E}">
        <p14:creationId xmlns:p14="http://schemas.microsoft.com/office/powerpoint/2010/main" val="11998716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Cover Slide 1">
    <p:bg>
      <p:bgPr>
        <a:solidFill>
          <a:schemeClr val="tx2"/>
        </a:solidFill>
        <a:effectLst/>
      </p:bgPr>
    </p:bg>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69" y="3422512"/>
            <a:ext cx="6362693"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69" y="3757999"/>
            <a:ext cx="6362693"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4" name="Rectangle 13">
            <a:extLst>
              <a:ext uri="{FF2B5EF4-FFF2-40B4-BE49-F238E27FC236}">
                <a16:creationId xmlns:a16="http://schemas.microsoft.com/office/drawing/2014/main" id="{54F7E467-5179-7442-8ED3-92CACCEE321D}"/>
              </a:ext>
            </a:extLst>
          </p:cNvPr>
          <p:cNvSpPr/>
          <p:nvPr/>
        </p:nvSpPr>
        <p:spPr>
          <a:xfrm>
            <a:off x="6969419" y="4900613"/>
            <a:ext cx="1428455" cy="242886"/>
          </a:xfrm>
          <a:prstGeom prst="rect">
            <a:avLst/>
          </a:prstGeom>
        </p:spPr>
        <p:txBody>
          <a:bodyPr wrap="none" lIns="0" tIns="0" rIns="0" bIns="0" anchor="ctr">
            <a:noAutofit/>
          </a:bodyPr>
          <a:lstStyle/>
          <a:p>
            <a:pPr algn="r"/>
            <a:r>
              <a:rPr lang="en-US" sz="800" dirty="0">
                <a:solidFill>
                  <a:schemeClr val="tx1"/>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013727526"/>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Cover Slide 1a">
    <p:bg>
      <p:bgPr>
        <a:solidFill>
          <a:schemeClr val="tx2"/>
        </a:solidFill>
        <a:effectLst/>
      </p:bgPr>
    </p:bg>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7E1DDE6A-90EE-CE48-B093-206401E78CBE}"/>
              </a:ext>
            </a:extLst>
          </p:cNvPr>
          <p:cNvPicPr>
            <a:picLocks noChangeAspect="1"/>
          </p:cNvPicPr>
          <p:nvPr/>
        </p:nvPicPr>
        <p:blipFill>
          <a:blip r:embed="rId2"/>
          <a:srcRect/>
          <a:stretch/>
        </p:blipFill>
        <p:spPr>
          <a:xfrm>
            <a:off x="246990" y="250462"/>
            <a:ext cx="489607" cy="327632"/>
          </a:xfrm>
          <a:prstGeom prst="rect">
            <a:avLst/>
          </a:prstGeom>
          <a:ln w="12700">
            <a:miter lim="400000"/>
          </a:ln>
        </p:spPr>
      </p:pic>
      <p:cxnSp>
        <p:nvCxnSpPr>
          <p:cNvPr id="12" name="Straight Connector 11">
            <a:extLst>
              <a:ext uri="{FF2B5EF4-FFF2-40B4-BE49-F238E27FC236}">
                <a16:creationId xmlns:a16="http://schemas.microsoft.com/office/drawing/2014/main" id="{B536EDF4-DDBD-BB4C-A8E6-A0BC84894B55}"/>
              </a:ext>
            </a:extLst>
          </p:cNvPr>
          <p:cNvCxnSpPr/>
          <p:nvPr/>
        </p:nvCxnSpPr>
        <p:spPr>
          <a:xfrm flipV="1">
            <a:off x="8642350"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96676-C70D-E54F-B809-B61D0D69A8E2}"/>
              </a:ext>
            </a:extLst>
          </p:cNvPr>
          <p:cNvCxnSpPr/>
          <p:nvPr/>
        </p:nvCxnSpPr>
        <p:spPr>
          <a:xfrm flipV="1">
            <a:off x="1773238" y="0"/>
            <a:ext cx="0" cy="5143500"/>
          </a:xfrm>
          <a:prstGeom prst="line">
            <a:avLst/>
          </a:prstGeom>
          <a:ln w="12700">
            <a:solidFill>
              <a:schemeClr val="bg2">
                <a:lumMod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035175" y="2202418"/>
            <a:ext cx="6362700"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tx1"/>
                </a:solidFill>
                <a:latin typeface="+mn-lt"/>
                <a:ea typeface="Arial" charset="0"/>
                <a:cs typeface="Arial" charset="0"/>
              </a:defRPr>
            </a:lvl1pPr>
          </a:lstStyle>
          <a:p>
            <a:pPr lvl="0"/>
            <a:r>
              <a:rPr lang="en-US" noProof="0"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043170" y="1020049"/>
            <a:ext cx="6355274" cy="997196"/>
          </a:xfrm>
          <a:prstGeom prst="rect">
            <a:avLst/>
          </a:prstGeom>
        </p:spPr>
        <p:txBody>
          <a:bodyPr vert="horz" wrap="square" lIns="0" tIns="0" rIns="0" bIns="0" rtlCol="0" anchor="t">
            <a:noAutofit/>
          </a:bodyPr>
          <a:lstStyle>
            <a:lvl1pPr>
              <a:defRPr sz="3600">
                <a:solidFill>
                  <a:schemeClr val="tx1"/>
                </a:solidFill>
              </a:defRPr>
            </a:lvl1pPr>
          </a:lstStyle>
          <a:p>
            <a:r>
              <a:rPr lang="en-US" dirty="0"/>
              <a:t>Presentation Title</a:t>
            </a:r>
            <a:br>
              <a:rPr lang="en-US" dirty="0"/>
            </a:br>
            <a:r>
              <a:rPr lang="en-US" dirty="0"/>
              <a:t>Presentation Title</a:t>
            </a:r>
          </a:p>
        </p:txBody>
      </p:sp>
      <p:sp>
        <p:nvSpPr>
          <p:cNvPr id="13" name="Rectangle 12">
            <a:extLst>
              <a:ext uri="{FF2B5EF4-FFF2-40B4-BE49-F238E27FC236}">
                <a16:creationId xmlns:a16="http://schemas.microsoft.com/office/drawing/2014/main" id="{15B930DE-DBFB-A84F-B61F-6BF579E13D9F}"/>
              </a:ext>
            </a:extLst>
          </p:cNvPr>
          <p:cNvSpPr/>
          <p:nvPr/>
        </p:nvSpPr>
        <p:spPr>
          <a:xfrm>
            <a:off x="246990" y="4667627"/>
            <a:ext cx="978557" cy="276999"/>
          </a:xfrm>
          <a:prstGeom prst="rect">
            <a:avLst/>
          </a:prstGeom>
        </p:spPr>
        <p:txBody>
          <a:bodyPr wrap="none" lIns="0" tIns="0" rIns="0" bIns="0" anchor="b">
            <a:noAutofit/>
          </a:bodyPr>
          <a:lstStyle/>
          <a:p>
            <a:pPr lvl="0"/>
            <a:r>
              <a:rPr lang="en-US" sz="1000" spc="-20" baseline="0" dirty="0">
                <a:solidFill>
                  <a:schemeClr val="bg1"/>
                </a:solidFill>
              </a:rPr>
              <a:t>ni.com</a:t>
            </a:r>
          </a:p>
        </p:txBody>
      </p:sp>
      <p:sp>
        <p:nvSpPr>
          <p:cNvPr id="16" name="Text Placeholder 2">
            <a:extLst>
              <a:ext uri="{FF2B5EF4-FFF2-40B4-BE49-F238E27FC236}">
                <a16:creationId xmlns:a16="http://schemas.microsoft.com/office/drawing/2014/main" id="{7764C512-F49B-A940-990A-98C924617D21}"/>
              </a:ext>
            </a:extLst>
          </p:cNvPr>
          <p:cNvSpPr>
            <a:spLocks noGrp="1"/>
          </p:cNvSpPr>
          <p:nvPr>
            <p:ph type="body" sz="quarter" idx="15" hasCustomPrompt="1"/>
          </p:nvPr>
        </p:nvSpPr>
        <p:spPr>
          <a:xfrm>
            <a:off x="204317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7" name="Text Placeholder 2">
            <a:extLst>
              <a:ext uri="{FF2B5EF4-FFF2-40B4-BE49-F238E27FC236}">
                <a16:creationId xmlns:a16="http://schemas.microsoft.com/office/drawing/2014/main" id="{BD660CF1-76A2-2D47-8E68-BDF20FA493E6}"/>
              </a:ext>
            </a:extLst>
          </p:cNvPr>
          <p:cNvSpPr>
            <a:spLocks noGrp="1"/>
          </p:cNvSpPr>
          <p:nvPr>
            <p:ph type="body" sz="quarter" idx="16" hasCustomPrompt="1"/>
          </p:nvPr>
        </p:nvSpPr>
        <p:spPr>
          <a:xfrm>
            <a:off x="204317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C62988D4-D1C1-1A41-8427-2DC3A0F25244}"/>
              </a:ext>
            </a:extLst>
          </p:cNvPr>
          <p:cNvSpPr>
            <a:spLocks noGrp="1"/>
          </p:cNvSpPr>
          <p:nvPr>
            <p:ph type="body" sz="quarter" idx="17" hasCustomPrompt="1"/>
          </p:nvPr>
        </p:nvSpPr>
        <p:spPr>
          <a:xfrm>
            <a:off x="5380730" y="3422512"/>
            <a:ext cx="2940310"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tx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BCF940C5-CE1A-6A44-BDAA-6603B2A849B5}"/>
              </a:ext>
            </a:extLst>
          </p:cNvPr>
          <p:cNvSpPr>
            <a:spLocks noGrp="1"/>
          </p:cNvSpPr>
          <p:nvPr>
            <p:ph type="body" sz="quarter" idx="18" hasCustomPrompt="1"/>
          </p:nvPr>
        </p:nvSpPr>
        <p:spPr>
          <a:xfrm>
            <a:off x="5380730" y="3757999"/>
            <a:ext cx="2940310" cy="276999"/>
          </a:xfrm>
          <a:prstGeom prst="rect">
            <a:avLst/>
          </a:prstGeom>
        </p:spPr>
        <p:txBody>
          <a:bodyPr wrap="square" lIns="0" rIns="0" anchor="t">
            <a:noAutofit/>
          </a:bodyPr>
          <a:lstStyle>
            <a:lvl1pPr>
              <a:defRPr lang="en-US" sz="1200" spc="-40" dirty="0">
                <a:solidFill>
                  <a:schemeClr val="tx1"/>
                </a:solidFill>
                <a:latin typeface="Consolas" panose="020B0609020204030204" pitchFamily="49" charset="0"/>
              </a:defRPr>
            </a:lvl1pPr>
          </a:lstStyle>
          <a:p>
            <a:pPr lvl="0">
              <a:buFont typeface="Arial" panose="020B0604020202020204" pitchFamily="34" charset="0"/>
            </a:pPr>
            <a:r>
              <a:rPr lang="en-US" dirty="0"/>
              <a:t>Title</a:t>
            </a:r>
          </a:p>
        </p:txBody>
      </p:sp>
      <p:sp>
        <p:nvSpPr>
          <p:cNvPr id="19" name="Rectangle 18">
            <a:extLst>
              <a:ext uri="{FF2B5EF4-FFF2-40B4-BE49-F238E27FC236}">
                <a16:creationId xmlns:a16="http://schemas.microsoft.com/office/drawing/2014/main" id="{C0F21E6A-A5AE-2341-8A6F-AD565425B6D3}"/>
              </a:ext>
            </a:extLst>
          </p:cNvPr>
          <p:cNvSpPr/>
          <p:nvPr/>
        </p:nvSpPr>
        <p:spPr>
          <a:xfrm>
            <a:off x="6969419" y="4900613"/>
            <a:ext cx="1428455" cy="242886"/>
          </a:xfrm>
          <a:prstGeom prst="rect">
            <a:avLst/>
          </a:prstGeom>
        </p:spPr>
        <p:txBody>
          <a:bodyPr wrap="none" lIns="0" tIns="0" rIns="0" bIns="0" anchor="ctr">
            <a:noAutofit/>
          </a:bodyPr>
          <a:lstStyle/>
          <a:p>
            <a:pPr algn="r"/>
            <a:r>
              <a:rPr lang="en-US" sz="800" dirty="0">
                <a:solidFill>
                  <a:schemeClr val="tx1"/>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92477670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2">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4824894"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4824896"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4" name="Rectangle 13">
            <a:extLst>
              <a:ext uri="{FF2B5EF4-FFF2-40B4-BE49-F238E27FC236}">
                <a16:creationId xmlns:a16="http://schemas.microsoft.com/office/drawing/2014/main" id="{E7E9388D-832D-6A4E-9671-D76EE2DAEB87}"/>
              </a:ext>
            </a:extLst>
          </p:cNvPr>
          <p:cNvSpPr/>
          <p:nvPr/>
        </p:nvSpPr>
        <p:spPr>
          <a:xfrm>
            <a:off x="7460479" y="4900613"/>
            <a:ext cx="1427155"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22876749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Layou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ITEA 21</a:t>
            </a:r>
          </a:p>
        </p:txBody>
      </p:sp>
    </p:spTree>
    <p:extLst>
      <p:ext uri="{BB962C8B-B14F-4D97-AF65-F5344CB8AC3E}">
        <p14:creationId xmlns:p14="http://schemas.microsoft.com/office/powerpoint/2010/main" val="751588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Cover Slide 2a">
    <p:bg>
      <p:bgPr>
        <a:solidFill>
          <a:schemeClr val="tx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5656CE9-0040-A34F-8C4D-2091C9CAA70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971550" y="0"/>
            <a:ext cx="2825750" cy="5143500"/>
          </a:xfrm>
          <a:prstGeom prst="rect">
            <a:avLst/>
          </a:prstGeom>
        </p:spPr>
      </p:pic>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062740" y="2415441"/>
            <a:ext cx="4824896" cy="369332"/>
          </a:xfrm>
          <a:prstGeom prst="rect">
            <a:avLst/>
          </a:prstGeom>
        </p:spPr>
        <p:txBody>
          <a:bodyPr wrap="square" lIns="0" rIns="0" anchor="t">
            <a:noAutofit/>
          </a:bodyPr>
          <a:lstStyle>
            <a:lvl1pPr marL="0" indent="0">
              <a:buFont typeface="Arial" panose="020B0604020202020204" pitchFamily="34" charset="0"/>
              <a:buNone/>
              <a:defRPr lang="en-US" sz="1800" b="0" i="0" kern="1200" baseline="0" dirty="0">
                <a:solidFill>
                  <a:schemeClr val="bg1"/>
                </a:solidFill>
                <a:latin typeface="+mn-lt"/>
                <a:ea typeface="Arial" charset="0"/>
                <a:cs typeface="Arial" charset="0"/>
              </a:defRPr>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070735" y="1235365"/>
            <a:ext cx="4819265" cy="997196"/>
          </a:xfrm>
          <a:prstGeom prst="rect">
            <a:avLst/>
          </a:prstGeom>
        </p:spPr>
        <p:txBody>
          <a:bodyPr vert="horz" wrap="square" lIns="0" tIns="0" rIns="0" bIns="0" rtlCol="0" anchor="t">
            <a:noAutofit/>
          </a:bodyPr>
          <a:lstStyle>
            <a:lvl1pPr>
              <a:defRPr sz="3600">
                <a:solidFill>
                  <a:schemeClr val="bg1"/>
                </a:solidFill>
              </a:defRPr>
            </a:lvl1pPr>
          </a:lstStyle>
          <a:p>
            <a:r>
              <a:rPr lang="en-US" dirty="0"/>
              <a:t>Presentation Title</a:t>
            </a:r>
            <a:br>
              <a:rPr lang="en-US" dirty="0"/>
            </a:br>
            <a:r>
              <a:rPr lang="en-US" dirty="0"/>
              <a:t>Presentation Title</a:t>
            </a:r>
          </a:p>
        </p:txBody>
      </p:sp>
      <p:sp>
        <p:nvSpPr>
          <p:cNvPr id="13" name="Text Placeholder 2">
            <a:extLst>
              <a:ext uri="{FF2B5EF4-FFF2-40B4-BE49-F238E27FC236}">
                <a16:creationId xmlns:a16="http://schemas.microsoft.com/office/drawing/2014/main" id="{DB56DA04-C94C-7D4C-850E-73A6ADC441D9}"/>
              </a:ext>
            </a:extLst>
          </p:cNvPr>
          <p:cNvSpPr>
            <a:spLocks noGrp="1"/>
          </p:cNvSpPr>
          <p:nvPr>
            <p:ph type="body" sz="quarter" idx="15" hasCustomPrompt="1"/>
          </p:nvPr>
        </p:nvSpPr>
        <p:spPr>
          <a:xfrm>
            <a:off x="4062741" y="3422512"/>
            <a:ext cx="2230469"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pic>
        <p:nvPicPr>
          <p:cNvPr id="12" name="Image">
            <a:extLst>
              <a:ext uri="{FF2B5EF4-FFF2-40B4-BE49-F238E27FC236}">
                <a16:creationId xmlns:a16="http://schemas.microsoft.com/office/drawing/2014/main" id="{7427F21E-3609-7943-AE05-8CAE39A3A873}"/>
              </a:ext>
            </a:extLst>
          </p:cNvPr>
          <p:cNvPicPr>
            <a:picLocks noChangeAspect="1"/>
          </p:cNvPicPr>
          <p:nvPr/>
        </p:nvPicPr>
        <p:blipFill>
          <a:blip r:embed="rId3"/>
          <a:srcRect/>
          <a:stretch/>
        </p:blipFill>
        <p:spPr>
          <a:xfrm>
            <a:off x="246990" y="250462"/>
            <a:ext cx="489607" cy="327631"/>
          </a:xfrm>
          <a:prstGeom prst="rect">
            <a:avLst/>
          </a:prstGeom>
          <a:ln w="12700">
            <a:miter lim="400000"/>
          </a:ln>
        </p:spPr>
      </p:pic>
      <p:sp>
        <p:nvSpPr>
          <p:cNvPr id="10" name="Rectangle 9">
            <a:extLst>
              <a:ext uri="{FF2B5EF4-FFF2-40B4-BE49-F238E27FC236}">
                <a16:creationId xmlns:a16="http://schemas.microsoft.com/office/drawing/2014/main" id="{30D660A3-5027-7045-8F6D-B7A3E56EEF1E}"/>
              </a:ext>
            </a:extLst>
          </p:cNvPr>
          <p:cNvSpPr/>
          <p:nvPr/>
        </p:nvSpPr>
        <p:spPr>
          <a:xfrm>
            <a:off x="246991" y="4667627"/>
            <a:ext cx="724560" cy="276999"/>
          </a:xfrm>
          <a:prstGeom prst="rect">
            <a:avLst/>
          </a:prstGeom>
        </p:spPr>
        <p:txBody>
          <a:bodyPr wrap="none" lIns="0" tIns="0" rIns="0" bIns="0" anchor="b">
            <a:noAutofit/>
          </a:bodyPr>
          <a:lstStyle/>
          <a:p>
            <a:pPr lvl="0"/>
            <a:r>
              <a:rPr lang="en-US" sz="1000" spc="-20" baseline="0" dirty="0">
                <a:solidFill>
                  <a:schemeClr val="tx2"/>
                </a:solidFill>
              </a:rPr>
              <a:t>ni.com</a:t>
            </a:r>
          </a:p>
        </p:txBody>
      </p:sp>
      <p:sp>
        <p:nvSpPr>
          <p:cNvPr id="15" name="Text Placeholder 2">
            <a:extLst>
              <a:ext uri="{FF2B5EF4-FFF2-40B4-BE49-F238E27FC236}">
                <a16:creationId xmlns:a16="http://schemas.microsoft.com/office/drawing/2014/main" id="{58899CD4-D773-0A4B-A456-E6BBF46A3C00}"/>
              </a:ext>
            </a:extLst>
          </p:cNvPr>
          <p:cNvSpPr>
            <a:spLocks noGrp="1"/>
          </p:cNvSpPr>
          <p:nvPr>
            <p:ph type="body" sz="quarter" idx="16" hasCustomPrompt="1"/>
          </p:nvPr>
        </p:nvSpPr>
        <p:spPr>
          <a:xfrm>
            <a:off x="4062740" y="3757999"/>
            <a:ext cx="2230470"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1" name="Text Placeholder 2">
            <a:extLst>
              <a:ext uri="{FF2B5EF4-FFF2-40B4-BE49-F238E27FC236}">
                <a16:creationId xmlns:a16="http://schemas.microsoft.com/office/drawing/2014/main" id="{642154EA-E8B3-AA44-A122-ED39A876F1C7}"/>
              </a:ext>
            </a:extLst>
          </p:cNvPr>
          <p:cNvSpPr>
            <a:spLocks noGrp="1"/>
          </p:cNvSpPr>
          <p:nvPr>
            <p:ph type="body" sz="quarter" idx="17" hasCustomPrompt="1"/>
          </p:nvPr>
        </p:nvSpPr>
        <p:spPr>
          <a:xfrm>
            <a:off x="6549575" y="3422512"/>
            <a:ext cx="2338061" cy="307777"/>
          </a:xfrm>
          <a:prstGeom prst="rect">
            <a:avLst/>
          </a:prstGeom>
        </p:spPr>
        <p:txBody>
          <a:bodyPr wrap="square" lIns="0" rIns="0" anchor="t">
            <a:noAutofit/>
          </a:bodyPr>
          <a:lstStyle>
            <a:lvl1pPr marL="0" indent="0">
              <a:buFont typeface="Arial" panose="020B0604020202020204" pitchFamily="34" charset="0"/>
              <a:buNone/>
              <a:defRPr lang="en-US" sz="1400" b="0" i="0" kern="1200" spc="-40" baseline="0" dirty="0">
                <a:solidFill>
                  <a:schemeClr val="bg1"/>
                </a:solidFill>
                <a:latin typeface="Consolas" panose="020B0609020204030204" pitchFamily="49" charset="0"/>
                <a:ea typeface="Arial" charset="0"/>
                <a:cs typeface="Arial" charset="0"/>
              </a:defRPr>
            </a:lvl1pPr>
          </a:lstStyle>
          <a:p>
            <a:pPr lvl="0"/>
            <a:r>
              <a:rPr lang="en-US" dirty="0"/>
              <a:t>Speaker Name</a:t>
            </a:r>
          </a:p>
        </p:txBody>
      </p:sp>
      <p:sp>
        <p:nvSpPr>
          <p:cNvPr id="14" name="Text Placeholder 2">
            <a:extLst>
              <a:ext uri="{FF2B5EF4-FFF2-40B4-BE49-F238E27FC236}">
                <a16:creationId xmlns:a16="http://schemas.microsoft.com/office/drawing/2014/main" id="{E2D1A662-941F-1842-8AA2-C52D8699D174}"/>
              </a:ext>
            </a:extLst>
          </p:cNvPr>
          <p:cNvSpPr>
            <a:spLocks noGrp="1"/>
          </p:cNvSpPr>
          <p:nvPr>
            <p:ph type="body" sz="quarter" idx="18" hasCustomPrompt="1"/>
          </p:nvPr>
        </p:nvSpPr>
        <p:spPr>
          <a:xfrm>
            <a:off x="6549574" y="3757999"/>
            <a:ext cx="2338061" cy="276999"/>
          </a:xfrm>
          <a:prstGeom prst="rect">
            <a:avLst/>
          </a:prstGeom>
        </p:spPr>
        <p:txBody>
          <a:bodyPr wrap="square" lIns="0" rIns="0" anchor="t">
            <a:noAutofit/>
          </a:bodyPr>
          <a:lstStyle>
            <a:lvl1pPr>
              <a:defRPr lang="en-US" sz="1200" spc="-40" dirty="0">
                <a:solidFill>
                  <a:schemeClr val="bg1"/>
                </a:solidFill>
                <a:latin typeface="Consolas" panose="020B0609020204030204" pitchFamily="49" charset="0"/>
              </a:defRPr>
            </a:lvl1pPr>
          </a:lstStyle>
          <a:p>
            <a:pPr lvl="0">
              <a:buFont typeface="Arial" panose="020B0604020202020204" pitchFamily="34" charset="0"/>
            </a:pPr>
            <a:r>
              <a:rPr lang="en-US" dirty="0"/>
              <a:t>Title</a:t>
            </a:r>
          </a:p>
        </p:txBody>
      </p:sp>
      <p:sp>
        <p:nvSpPr>
          <p:cNvPr id="18" name="Rectangle 17">
            <a:extLst>
              <a:ext uri="{FF2B5EF4-FFF2-40B4-BE49-F238E27FC236}">
                <a16:creationId xmlns:a16="http://schemas.microsoft.com/office/drawing/2014/main" id="{2E50166C-A5CE-2343-8C78-56467B9E15D8}"/>
              </a:ext>
            </a:extLst>
          </p:cNvPr>
          <p:cNvSpPr/>
          <p:nvPr/>
        </p:nvSpPr>
        <p:spPr>
          <a:xfrm>
            <a:off x="7460479" y="4900613"/>
            <a:ext cx="1427155" cy="242886"/>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782413950"/>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Brand Update for ending or begining">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58B4DC-CAF3-174A-83C6-A9EAE6D49A61}"/>
              </a:ext>
            </a:extLst>
          </p:cNvPr>
          <p:cNvSpPr/>
          <p:nvPr/>
        </p:nvSpPr>
        <p:spPr>
          <a:xfrm rot="10800000">
            <a:off x="0" y="0"/>
            <a:ext cx="9144000" cy="5143500"/>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6" name="Freeform 15">
            <a:extLst>
              <a:ext uri="{FF2B5EF4-FFF2-40B4-BE49-F238E27FC236}">
                <a16:creationId xmlns:a16="http://schemas.microsoft.com/office/drawing/2014/main" id="{4318A853-BC17-0E4F-BD5F-6054F35EDA2B}"/>
              </a:ext>
            </a:extLst>
          </p:cNvPr>
          <p:cNvSpPr/>
          <p:nvPr/>
        </p:nvSpPr>
        <p:spPr>
          <a:xfrm rot="10800000" flipH="1">
            <a:off x="0" y="-4"/>
            <a:ext cx="9144001" cy="5143501"/>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6" name="Graphic 4">
            <a:extLst>
              <a:ext uri="{FF2B5EF4-FFF2-40B4-BE49-F238E27FC236}">
                <a16:creationId xmlns:a16="http://schemas.microsoft.com/office/drawing/2014/main" id="{7501A2DC-C99D-5B49-99EF-FFB52ED4626F}"/>
              </a:ext>
            </a:extLst>
          </p:cNvPr>
          <p:cNvPicPr>
            <a:picLocks/>
          </p:cNvPicPr>
          <p:nvPr/>
        </p:nvPicPr>
        <p:blipFill>
          <a:blip r:embed="rId2"/>
          <a:srcRect/>
          <a:stretch/>
        </p:blipFill>
        <p:spPr>
          <a:xfrm>
            <a:off x="2612164" y="1781945"/>
            <a:ext cx="4741136" cy="1022092"/>
          </a:xfrm>
          <a:prstGeom prst="rect">
            <a:avLst/>
          </a:prstGeom>
        </p:spPr>
      </p:pic>
      <p:sp>
        <p:nvSpPr>
          <p:cNvPr id="7" name="Rectangle 6">
            <a:extLst>
              <a:ext uri="{FF2B5EF4-FFF2-40B4-BE49-F238E27FC236}">
                <a16:creationId xmlns:a16="http://schemas.microsoft.com/office/drawing/2014/main" id="{507A4DBD-2BDA-0C46-958F-167DB8540946}"/>
              </a:ext>
            </a:extLst>
          </p:cNvPr>
          <p:cNvSpPr/>
          <p:nvPr/>
        </p:nvSpPr>
        <p:spPr>
          <a:xfrm>
            <a:off x="244475" y="4900613"/>
            <a:ext cx="1456138" cy="242886"/>
          </a:xfrm>
          <a:prstGeom prst="rect">
            <a:avLst/>
          </a:prstGeom>
        </p:spPr>
        <p:txBody>
          <a:bodyPr wrap="none" lIns="0" tIns="0" rIns="0" bIns="0" anchor="ctr">
            <a:noAutofit/>
          </a:bodyPr>
          <a:lstStyle/>
          <a:p>
            <a:pPr algn="l"/>
            <a:r>
              <a:rPr lang="en-US" sz="800" dirty="0">
                <a:solidFill>
                  <a:schemeClr val="bg1"/>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6444194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Agenda ">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1"/>
            <a:ext cx="3552825" cy="514349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t"/>
          <a:lstStyle/>
          <a:p>
            <a:pPr algn="ctr"/>
            <a:endParaRPr lang="en-US"/>
          </a:p>
        </p:txBody>
      </p:sp>
      <p:sp>
        <p:nvSpPr>
          <p:cNvPr id="2" name="Title 1"/>
          <p:cNvSpPr>
            <a:spLocks noGrp="1"/>
          </p:cNvSpPr>
          <p:nvPr>
            <p:ph type="ctrTitle" hasCustomPrompt="1"/>
          </p:nvPr>
        </p:nvSpPr>
        <p:spPr>
          <a:xfrm>
            <a:off x="736600" y="829515"/>
            <a:ext cx="2446438" cy="590931"/>
          </a:xfrm>
          <a:prstGeom prst="rect">
            <a:avLst/>
          </a:prstGeom>
        </p:spPr>
        <p:txBody>
          <a:bodyPr wrap="square" lIns="0" rIns="0" anchor="t">
            <a:noAutofit/>
          </a:bodyPr>
          <a:lstStyle>
            <a:lvl1pPr algn="l">
              <a:defRPr sz="3600" baseline="0">
                <a:solidFill>
                  <a:schemeClr val="tx1"/>
                </a:solidFill>
              </a:defRPr>
            </a:lvl1pPr>
          </a:lstStyle>
          <a:p>
            <a:r>
              <a:rPr lang="en-US" dirty="0"/>
              <a:t>Agenda</a:t>
            </a:r>
          </a:p>
        </p:txBody>
      </p:sp>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3797300" y="829515"/>
            <a:ext cx="4599538" cy="1938992"/>
          </a:xfrm>
          <a:prstGeom prst="rect">
            <a:avLst/>
          </a:prstGeom>
        </p:spPr>
        <p:txBody>
          <a:bodyPr wrap="square" lIns="0" tIns="0" rIns="0" anchor="t">
            <a:noAutofit/>
          </a:bodyPr>
          <a:lstStyle>
            <a:lvl1pPr marL="0" marR="0" indent="0" algn="l" defTabSz="914400" rtl="0" eaLnBrk="1" fontAlgn="auto" latinLnBrk="0" hangingPunct="1">
              <a:lnSpc>
                <a:spcPct val="100000"/>
              </a:lnSpc>
              <a:spcBef>
                <a:spcPts val="0"/>
              </a:spcBef>
              <a:spcAft>
                <a:spcPts val="1200"/>
              </a:spcAft>
              <a:buClr>
                <a:schemeClr val="bg2">
                  <a:lumMod val="50000"/>
                </a:schemeClr>
              </a:buClr>
              <a:buSzPct val="70000"/>
              <a:buFont typeface="Wingdings" charset="2"/>
              <a:buNone/>
              <a:tabLst>
                <a:tab pos="182880" algn="l"/>
              </a:tabLst>
              <a:defRPr sz="1600"/>
            </a:lvl1pPr>
          </a:lstStyle>
          <a:p>
            <a:pPr lvl="0"/>
            <a:r>
              <a:rPr lang="en-US" dirty="0"/>
              <a:t>Content Item 1</a:t>
            </a:r>
          </a:p>
          <a:p>
            <a:pPr lvl="0"/>
            <a:r>
              <a:rPr lang="en-US" dirty="0"/>
              <a:t>Content Item 2</a:t>
            </a:r>
          </a:p>
          <a:p>
            <a:pPr lvl="0"/>
            <a:r>
              <a:rPr lang="en-US" dirty="0"/>
              <a:t>Content Item 3</a:t>
            </a:r>
          </a:p>
          <a:p>
            <a:pPr lvl="0"/>
            <a:r>
              <a:rPr lang="en-US" dirty="0"/>
              <a:t>Content Item 4</a:t>
            </a:r>
          </a:p>
          <a:p>
            <a:pPr lvl="0"/>
            <a:r>
              <a:rPr lang="en-US" dirty="0"/>
              <a:t>Content Item 5 </a:t>
            </a:r>
          </a:p>
        </p:txBody>
      </p:sp>
      <p:sp>
        <p:nvSpPr>
          <p:cNvPr id="10" name="Text Placeholder 2">
            <a:extLst>
              <a:ext uri="{FF2B5EF4-FFF2-40B4-BE49-F238E27FC236}">
                <a16:creationId xmlns:a16="http://schemas.microsoft.com/office/drawing/2014/main" id="{80A5EDD0-1CB4-2B41-A679-1B853092C722}"/>
              </a:ext>
            </a:extLst>
          </p:cNvPr>
          <p:cNvSpPr>
            <a:spLocks noGrp="1"/>
          </p:cNvSpPr>
          <p:nvPr>
            <p:ph type="body" sz="quarter" idx="17" hasCustomPrompt="1"/>
          </p:nvPr>
        </p:nvSpPr>
        <p:spPr>
          <a:xfrm>
            <a:off x="3794464" y="340219"/>
            <a:ext cx="460341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4" name="Rectangle 13">
            <a:extLst>
              <a:ext uri="{FF2B5EF4-FFF2-40B4-BE49-F238E27FC236}">
                <a16:creationId xmlns:a16="http://schemas.microsoft.com/office/drawing/2014/main" id="{60480955-08E5-A84E-A06C-1ADD27561CB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grpSp>
        <p:nvGrpSpPr>
          <p:cNvPr id="28" name="Group 27">
            <a:extLst>
              <a:ext uri="{FF2B5EF4-FFF2-40B4-BE49-F238E27FC236}">
                <a16:creationId xmlns:a16="http://schemas.microsoft.com/office/drawing/2014/main" id="{0A01A894-262B-F94E-8BD2-DA7CF9CA6D79}"/>
              </a:ext>
            </a:extLst>
          </p:cNvPr>
          <p:cNvGrpSpPr/>
          <p:nvPr/>
        </p:nvGrpSpPr>
        <p:grpSpPr>
          <a:xfrm>
            <a:off x="253999" y="259645"/>
            <a:ext cx="8143876" cy="4677479"/>
            <a:chOff x="253999" y="256470"/>
            <a:chExt cx="8143876" cy="4677479"/>
          </a:xfrm>
        </p:grpSpPr>
        <p:grpSp>
          <p:nvGrpSpPr>
            <p:cNvPr id="18" name="Group 17">
              <a:extLst>
                <a:ext uri="{FF2B5EF4-FFF2-40B4-BE49-F238E27FC236}">
                  <a16:creationId xmlns:a16="http://schemas.microsoft.com/office/drawing/2014/main" id="{15F92D2A-1D24-144F-8314-92BA0673621A}"/>
                </a:ext>
              </a:extLst>
            </p:cNvPr>
            <p:cNvGrpSpPr/>
            <p:nvPr/>
          </p:nvGrpSpPr>
          <p:grpSpPr>
            <a:xfrm flipH="1" flipV="1">
              <a:off x="253999" y="256470"/>
              <a:ext cx="2929039" cy="4677479"/>
              <a:chOff x="701574" y="218374"/>
              <a:chExt cx="2929039" cy="4677479"/>
            </a:xfrm>
          </p:grpSpPr>
          <p:sp>
            <p:nvSpPr>
              <p:cNvPr id="19" name="Freeform 18">
                <a:extLst>
                  <a:ext uri="{FF2B5EF4-FFF2-40B4-BE49-F238E27FC236}">
                    <a16:creationId xmlns:a16="http://schemas.microsoft.com/office/drawing/2014/main" id="{DB210C0D-B602-A941-AC72-7D0DC7F5AB19}"/>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0" name="Straight Connector 19">
                <a:extLst>
                  <a:ext uri="{FF2B5EF4-FFF2-40B4-BE49-F238E27FC236}">
                    <a16:creationId xmlns:a16="http://schemas.microsoft.com/office/drawing/2014/main" id="{E873A4F4-1A51-6140-8C37-E56751AC7620}"/>
                  </a:ext>
                </a:extLst>
              </p:cNvPr>
              <p:cNvCxnSpPr>
                <a:cxnSpLocks/>
              </p:cNvCxnSpPr>
              <p:nvPr/>
            </p:nvCxnSpPr>
            <p:spPr>
              <a:xfrm flipH="1" flipV="1">
                <a:off x="3630613" y="218374"/>
                <a:ext cx="0" cy="329159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8183967-A333-1248-9118-8BE4B63D9CA9}"/>
                  </a:ext>
                </a:extLst>
              </p:cNvPr>
              <p:cNvCxnSpPr>
                <a:cxnSpLocks/>
              </p:cNvCxnSpPr>
              <p:nvPr/>
            </p:nvCxnSpPr>
            <p:spPr>
              <a:xfrm flipH="1" flipV="1">
                <a:off x="701574" y="4895853"/>
                <a:ext cx="1543703"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a:extLst>
                <a:ext uri="{FF2B5EF4-FFF2-40B4-BE49-F238E27FC236}">
                  <a16:creationId xmlns:a16="http://schemas.microsoft.com/office/drawing/2014/main" id="{76C4BB49-F13F-8A4F-8052-DA15D9A94E75}"/>
                </a:ext>
              </a:extLst>
            </p:cNvPr>
            <p:cNvCxnSpPr>
              <a:cxnSpLocks/>
            </p:cNvCxnSpPr>
            <p:nvPr/>
          </p:nvCxnSpPr>
          <p:spPr>
            <a:xfrm>
              <a:off x="3183038" y="256470"/>
              <a:ext cx="521483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pic>
        <p:nvPicPr>
          <p:cNvPr id="29" name="Image">
            <a:extLst>
              <a:ext uri="{FF2B5EF4-FFF2-40B4-BE49-F238E27FC236}">
                <a16:creationId xmlns:a16="http://schemas.microsoft.com/office/drawing/2014/main" id="{1966D446-3E01-7747-9494-656B03576F6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6" name="Rectangle 15">
            <a:extLst>
              <a:ext uri="{FF2B5EF4-FFF2-40B4-BE49-F238E27FC236}">
                <a16:creationId xmlns:a16="http://schemas.microsoft.com/office/drawing/2014/main" id="{BA4D42D5-1AF0-2D4A-BFFB-FF5776380CA4}"/>
              </a:ext>
            </a:extLst>
          </p:cNvPr>
          <p:cNvSpPr/>
          <p:nvPr/>
        </p:nvSpPr>
        <p:spPr>
          <a:xfrm>
            <a:off x="3806823" y="4900613"/>
            <a:ext cx="1474477"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456236401"/>
      </p:ext>
    </p:extLst>
  </p:cSld>
  <p:clrMapOvr>
    <a:masterClrMapping/>
  </p:clrMapOvr>
  <p:extLst>
    <p:ext uri="{DCECCB84-F9BA-43D5-87BE-67443E8EF086}">
      <p15:sldGuideLst xmlns:p15="http://schemas.microsoft.com/office/powerpoint/2012/main">
        <p15:guide id="1" pos="2688">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Layout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CDFAE02A-694E-EA4A-8424-4BA5363E7B40}"/>
              </a:ext>
            </a:extLst>
          </p:cNvPr>
          <p:cNvSpPr/>
          <p:nvPr/>
        </p:nvSpPr>
        <p:spPr>
          <a:xfrm>
            <a:off x="244475" y="4900613"/>
            <a:ext cx="1396318"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9644351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Layout 1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8" name="Text Placeholder 2">
            <a:extLst>
              <a:ext uri="{FF2B5EF4-FFF2-40B4-BE49-F238E27FC236}">
                <a16:creationId xmlns:a16="http://schemas.microsoft.com/office/drawing/2014/main" id="{9D62AF0F-3C4F-704D-BAB1-BDD0EDDB78C7}"/>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1" name="Rectangle 10">
            <a:extLst>
              <a:ext uri="{FF2B5EF4-FFF2-40B4-BE49-F238E27FC236}">
                <a16:creationId xmlns:a16="http://schemas.microsoft.com/office/drawing/2014/main" id="{23B81580-C246-6D46-A232-81815BA42B5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D3302C0E-45B8-5849-90C9-1C9C6100C499}"/>
              </a:ext>
            </a:extLst>
          </p:cNvPr>
          <p:cNvSpPr/>
          <p:nvPr/>
        </p:nvSpPr>
        <p:spPr>
          <a:xfrm>
            <a:off x="244475" y="4900613"/>
            <a:ext cx="1396318"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5401068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Layout 1c">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8E009081-195A-6646-88ED-C88163046D61}"/>
              </a:ext>
            </a:extLst>
          </p:cNvPr>
          <p:cNvSpPr/>
          <p:nvPr/>
        </p:nvSpPr>
        <p:spPr>
          <a:xfrm>
            <a:off x="244475" y="4900613"/>
            <a:ext cx="1396318" cy="242886"/>
          </a:xfrm>
          <a:prstGeom prst="rect">
            <a:avLst/>
          </a:prstGeom>
        </p:spPr>
        <p:txBody>
          <a:bodyPr wrap="none" lIns="0" tIns="0" rIns="0" bIns="0" anchor="ctr">
            <a:noAutofit/>
          </a:bodyPr>
          <a:lstStyle/>
          <a:p>
            <a:pPr algn="l"/>
            <a:r>
              <a:rPr lang="en-US" sz="800" dirty="0">
                <a:solidFill>
                  <a:schemeClr val="bg2">
                    <a:lumMod val="50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46121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Layout 1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9" name="Text Placeholder 2">
            <a:extLst>
              <a:ext uri="{FF2B5EF4-FFF2-40B4-BE49-F238E27FC236}">
                <a16:creationId xmlns:a16="http://schemas.microsoft.com/office/drawing/2014/main" id="{CDC304C6-F2A3-FE4C-917C-4F654B14133B}"/>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F3AD1011-073C-FC42-BB61-FFB3D9FD2DD4}"/>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4" name="Rectangle 13">
            <a:extLst>
              <a:ext uri="{FF2B5EF4-FFF2-40B4-BE49-F238E27FC236}">
                <a16:creationId xmlns:a16="http://schemas.microsoft.com/office/drawing/2014/main" id="{1FBF0E51-B095-2946-B9F9-6CC3B19EDC21}"/>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5" name="Rectangle 14">
            <a:extLst>
              <a:ext uri="{FF2B5EF4-FFF2-40B4-BE49-F238E27FC236}">
                <a16:creationId xmlns:a16="http://schemas.microsoft.com/office/drawing/2014/main" id="{D2AA3828-42DC-364C-AE26-9E236208FCE3}"/>
              </a:ext>
            </a:extLst>
          </p:cNvPr>
          <p:cNvSpPr/>
          <p:nvPr/>
        </p:nvSpPr>
        <p:spPr>
          <a:xfrm>
            <a:off x="244475" y="4900613"/>
            <a:ext cx="1396318" cy="242886"/>
          </a:xfrm>
          <a:prstGeom prst="rect">
            <a:avLst/>
          </a:prstGeom>
        </p:spPr>
        <p:txBody>
          <a:bodyPr wrap="none" lIns="0" tIns="0" rIns="0" bIns="0" anchor="ctr">
            <a:noAutofit/>
          </a:bodyPr>
          <a:lstStyle/>
          <a:p>
            <a:pPr algn="l"/>
            <a:r>
              <a:rPr lang="en-US" sz="800" dirty="0">
                <a:solidFill>
                  <a:schemeClr val="bg2">
                    <a:lumMod val="50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2251986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Layout 2">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66952" y="1278431"/>
            <a:ext cx="7430923"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8" name="Picture 17">
            <a:extLst>
              <a:ext uri="{FF2B5EF4-FFF2-40B4-BE49-F238E27FC236}">
                <a16:creationId xmlns:a16="http://schemas.microsoft.com/office/drawing/2014/main" id="{37473A60-D842-8041-AF7F-FBA6485D4A1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5" name="Image">
            <a:extLst>
              <a:ext uri="{FF2B5EF4-FFF2-40B4-BE49-F238E27FC236}">
                <a16:creationId xmlns:a16="http://schemas.microsoft.com/office/drawing/2014/main" id="{B810EAB7-1B73-774A-98B9-52A96B505D3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1" name="Rectangle 10">
            <a:extLst>
              <a:ext uri="{FF2B5EF4-FFF2-40B4-BE49-F238E27FC236}">
                <a16:creationId xmlns:a16="http://schemas.microsoft.com/office/drawing/2014/main" id="{990A3163-457C-A44B-983A-F5976641164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4" name="Title 1">
            <a:extLst>
              <a:ext uri="{FF2B5EF4-FFF2-40B4-BE49-F238E27FC236}">
                <a16:creationId xmlns:a16="http://schemas.microsoft.com/office/drawing/2014/main" id="{3012EB55-CAF1-B745-A8B8-69DBAEF78A1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cxnSp>
        <p:nvCxnSpPr>
          <p:cNvPr id="15" name="Straight Connector 14">
            <a:extLst>
              <a:ext uri="{FF2B5EF4-FFF2-40B4-BE49-F238E27FC236}">
                <a16:creationId xmlns:a16="http://schemas.microsoft.com/office/drawing/2014/main" id="{8D94132C-DA23-CF48-915B-BF200FBE561B}"/>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F0CA8E48-1B62-2841-8269-4D0826EA053D}"/>
              </a:ext>
            </a:extLst>
          </p:cNvPr>
          <p:cNvSpPr/>
          <p:nvPr/>
        </p:nvSpPr>
        <p:spPr>
          <a:xfrm>
            <a:off x="966952" y="4900613"/>
            <a:ext cx="1374596"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950577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Layout 2b">
    <p:bg>
      <p:bgPr>
        <a:solidFill>
          <a:schemeClr val="bg1"/>
        </a:solidFill>
        <a:effectLst/>
      </p:bgPr>
    </p:bg>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966952" y="1503010"/>
            <a:ext cx="3502163"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4" name="Text Placeholder 2">
            <a:extLst>
              <a:ext uri="{FF2B5EF4-FFF2-40B4-BE49-F238E27FC236}">
                <a16:creationId xmlns:a16="http://schemas.microsoft.com/office/drawing/2014/main" id="{28B9D991-92B2-7541-A773-34C69566F23E}"/>
              </a:ext>
            </a:extLst>
          </p:cNvPr>
          <p:cNvSpPr>
            <a:spLocks noGrp="1"/>
          </p:cNvSpPr>
          <p:nvPr>
            <p:ph type="body" sz="quarter" idx="17" hasCustomPrompt="1"/>
          </p:nvPr>
        </p:nvSpPr>
        <p:spPr>
          <a:xfrm>
            <a:off x="4923155" y="1515954"/>
            <a:ext cx="3474720"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22" name="Title 1">
            <a:extLst>
              <a:ext uri="{FF2B5EF4-FFF2-40B4-BE49-F238E27FC236}">
                <a16:creationId xmlns:a16="http://schemas.microsoft.com/office/drawing/2014/main" id="{D619FD15-00EC-4C49-B5E5-7ABDD257312E}"/>
              </a:ext>
            </a:extLst>
          </p:cNvPr>
          <p:cNvSpPr>
            <a:spLocks noGrp="1"/>
          </p:cNvSpPr>
          <p:nvPr>
            <p:ph type="ctrTitle" hasCustomPrompt="1"/>
          </p:nvPr>
        </p:nvSpPr>
        <p:spPr>
          <a:xfrm>
            <a:off x="966952" y="711561"/>
            <a:ext cx="7430923"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0" name="Text Placeholder 2">
            <a:extLst>
              <a:ext uri="{FF2B5EF4-FFF2-40B4-BE49-F238E27FC236}">
                <a16:creationId xmlns:a16="http://schemas.microsoft.com/office/drawing/2014/main" id="{85570E35-6FDD-4348-9FB0-B5B48333E504}"/>
              </a:ext>
            </a:extLst>
          </p:cNvPr>
          <p:cNvSpPr>
            <a:spLocks noGrp="1"/>
          </p:cNvSpPr>
          <p:nvPr>
            <p:ph type="body" sz="quarter" idx="18" hasCustomPrompt="1"/>
          </p:nvPr>
        </p:nvSpPr>
        <p:spPr>
          <a:xfrm>
            <a:off x="966952" y="340219"/>
            <a:ext cx="7425822"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1" name="Picture 10">
            <a:extLst>
              <a:ext uri="{FF2B5EF4-FFF2-40B4-BE49-F238E27FC236}">
                <a16:creationId xmlns:a16="http://schemas.microsoft.com/office/drawing/2014/main" id="{94272C15-2307-0E49-A587-65D3C4160B0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5" name="Image">
            <a:extLst>
              <a:ext uri="{FF2B5EF4-FFF2-40B4-BE49-F238E27FC236}">
                <a16:creationId xmlns:a16="http://schemas.microsoft.com/office/drawing/2014/main" id="{D3477284-2357-F24F-971B-02159D02882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8" name="Straight Connector 17">
            <a:extLst>
              <a:ext uri="{FF2B5EF4-FFF2-40B4-BE49-F238E27FC236}">
                <a16:creationId xmlns:a16="http://schemas.microsoft.com/office/drawing/2014/main" id="{D880943D-BC1C-B847-9569-C2B8AA454C59}"/>
              </a:ext>
            </a:extLst>
          </p:cNvPr>
          <p:cNvCxnSpPr>
            <a:cxnSpLocks/>
          </p:cNvCxnSpPr>
          <p:nvPr/>
        </p:nvCxnSpPr>
        <p:spPr>
          <a:xfrm>
            <a:off x="952500" y="259987"/>
            <a:ext cx="74453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9" name="Rectangle 18">
            <a:extLst>
              <a:ext uri="{FF2B5EF4-FFF2-40B4-BE49-F238E27FC236}">
                <a16:creationId xmlns:a16="http://schemas.microsoft.com/office/drawing/2014/main" id="{E1B9BBB9-BB6E-EA4A-91BA-515E8808FE4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6" name="Rectangle 15">
            <a:extLst>
              <a:ext uri="{FF2B5EF4-FFF2-40B4-BE49-F238E27FC236}">
                <a16:creationId xmlns:a16="http://schemas.microsoft.com/office/drawing/2014/main" id="{1F5B6750-E8B4-1946-B9F7-2E100BEDFCD0}"/>
              </a:ext>
            </a:extLst>
          </p:cNvPr>
          <p:cNvSpPr/>
          <p:nvPr/>
        </p:nvSpPr>
        <p:spPr>
          <a:xfrm>
            <a:off x="966952" y="4900613"/>
            <a:ext cx="1374596"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779809815"/>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Layout one column image a">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B72E2B3-9BF0-1042-A313-B9BB422E1A91}"/>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2736899" y="1231201"/>
            <a:ext cx="615944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2738488" y="711561"/>
            <a:ext cx="61536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36898" y="1856140"/>
            <a:ext cx="6161037"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31" name="Picture 30">
            <a:extLst>
              <a:ext uri="{FF2B5EF4-FFF2-40B4-BE49-F238E27FC236}">
                <a16:creationId xmlns:a16="http://schemas.microsoft.com/office/drawing/2014/main" id="{1B716C47-908D-D74F-B6CA-344420A58AD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32" name="Image">
            <a:extLst>
              <a:ext uri="{FF2B5EF4-FFF2-40B4-BE49-F238E27FC236}">
                <a16:creationId xmlns:a16="http://schemas.microsoft.com/office/drawing/2014/main" id="{A0349B96-D354-2E42-9CA0-0C84AB238E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0" name="Straight Connector 9">
            <a:extLst>
              <a:ext uri="{FF2B5EF4-FFF2-40B4-BE49-F238E27FC236}">
                <a16:creationId xmlns:a16="http://schemas.microsoft.com/office/drawing/2014/main" id="{3105BDF0-C47A-644A-9BB3-D80DDDA7AB11}"/>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2" name="Rectangle 11">
            <a:extLst>
              <a:ext uri="{FF2B5EF4-FFF2-40B4-BE49-F238E27FC236}">
                <a16:creationId xmlns:a16="http://schemas.microsoft.com/office/drawing/2014/main" id="{1FD11567-DD40-5840-B632-1C6307D58DDC}"/>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5" name="Rectangle 14">
            <a:extLst>
              <a:ext uri="{FF2B5EF4-FFF2-40B4-BE49-F238E27FC236}">
                <a16:creationId xmlns:a16="http://schemas.microsoft.com/office/drawing/2014/main" id="{99FDA3EE-23F3-F344-B383-57F2E10576C7}"/>
              </a:ext>
            </a:extLst>
          </p:cNvPr>
          <p:cNvSpPr/>
          <p:nvPr/>
        </p:nvSpPr>
        <p:spPr>
          <a:xfrm>
            <a:off x="2736898" y="4900613"/>
            <a:ext cx="1416358"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6507559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Layout 1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571663"/>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8" name="Text Placeholder 2">
            <a:extLst>
              <a:ext uri="{FF2B5EF4-FFF2-40B4-BE49-F238E27FC236}">
                <a16:creationId xmlns:a16="http://schemas.microsoft.com/office/drawing/2014/main" id="{9D62AF0F-3C4F-704D-BAB1-BDD0EDDB78C7}"/>
              </a:ext>
            </a:extLst>
          </p:cNvPr>
          <p:cNvSpPr>
            <a:spLocks noGrp="1"/>
          </p:cNvSpPr>
          <p:nvPr>
            <p:ph type="body" sz="quarter" idx="18" hasCustomPrompt="1"/>
          </p:nvPr>
        </p:nvSpPr>
        <p:spPr>
          <a:xfrm>
            <a:off x="731499" y="340219"/>
            <a:ext cx="7661275"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1" name="Rectangle 10">
            <a:extLst>
              <a:ext uri="{FF2B5EF4-FFF2-40B4-BE49-F238E27FC236}">
                <a16:creationId xmlns:a16="http://schemas.microsoft.com/office/drawing/2014/main" id="{23B81580-C246-6D46-A232-81815BA42B5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5606544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Layout one column image b">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2725091" y="1506507"/>
            <a:ext cx="6167046"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6" name="Rectangle 15">
            <a:extLst>
              <a:ext uri="{FF2B5EF4-FFF2-40B4-BE49-F238E27FC236}">
                <a16:creationId xmlns:a16="http://schemas.microsoft.com/office/drawing/2014/main" id="{B6FC48D4-4D70-7549-A6A0-74D47EA8F98F}"/>
              </a:ext>
            </a:extLst>
          </p:cNvPr>
          <p:cNvSpPr/>
          <p:nvPr/>
        </p:nvSpPr>
        <p:spPr>
          <a:xfrm>
            <a:off x="2033587" y="4660752"/>
            <a:ext cx="490537" cy="276999"/>
          </a:xfrm>
          <a:prstGeom prst="rect">
            <a:avLst/>
          </a:prstGeom>
        </p:spPr>
        <p:txBody>
          <a:bodyPr wrap="none" lIns="0" tIns="0" rIns="0" bIns="0" anchor="b">
            <a:noAutofit/>
          </a:bodyPr>
          <a:lstStyle/>
          <a:p>
            <a:pPr lvl="0"/>
            <a:r>
              <a:rPr lang="en-US" sz="1000" spc="-20" baseline="0" dirty="0"/>
              <a:t>ni.com</a:t>
            </a:r>
          </a:p>
        </p:txBody>
      </p:sp>
      <p:sp>
        <p:nvSpPr>
          <p:cNvPr id="26" name="Text Placeholder 2">
            <a:extLst>
              <a:ext uri="{FF2B5EF4-FFF2-40B4-BE49-F238E27FC236}">
                <a16:creationId xmlns:a16="http://schemas.microsoft.com/office/drawing/2014/main" id="{F4EDBC35-5703-ED48-A5D1-6FEB9AEA986D}"/>
              </a:ext>
            </a:extLst>
          </p:cNvPr>
          <p:cNvSpPr>
            <a:spLocks noGrp="1"/>
          </p:cNvSpPr>
          <p:nvPr>
            <p:ph type="body" sz="quarter" idx="17" hasCustomPrompt="1"/>
          </p:nvPr>
        </p:nvSpPr>
        <p:spPr>
          <a:xfrm>
            <a:off x="2738489" y="340219"/>
            <a:ext cx="5659386" cy="1538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12" name="Image" descr="Image">
            <a:extLst>
              <a:ext uri="{FF2B5EF4-FFF2-40B4-BE49-F238E27FC236}">
                <a16:creationId xmlns:a16="http://schemas.microsoft.com/office/drawing/2014/main" id="{1445D0A4-2B94-C04A-B04A-9932C5E619BE}"/>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025650" y="252729"/>
            <a:ext cx="254000" cy="169312"/>
          </a:xfrm>
          <a:prstGeom prst="rect">
            <a:avLst/>
          </a:prstGeom>
          <a:ln w="12700">
            <a:miter lim="400000"/>
          </a:ln>
        </p:spPr>
      </p:pic>
      <p:sp>
        <p:nvSpPr>
          <p:cNvPr id="19" name="Picture Placeholder 3">
            <a:extLst>
              <a:ext uri="{FF2B5EF4-FFF2-40B4-BE49-F238E27FC236}">
                <a16:creationId xmlns:a16="http://schemas.microsoft.com/office/drawing/2014/main" id="{1FE6EF93-46C8-6A42-97B8-BE70A204E629}"/>
              </a:ext>
            </a:extLst>
          </p:cNvPr>
          <p:cNvSpPr>
            <a:spLocks noGrp="1"/>
          </p:cNvSpPr>
          <p:nvPr>
            <p:ph type="pic" sz="quarter" idx="15"/>
          </p:nvPr>
        </p:nvSpPr>
        <p:spPr>
          <a:xfrm>
            <a:off x="720776" y="0"/>
            <a:ext cx="1773238"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0" name="Title Placeholder 1">
            <a:extLst>
              <a:ext uri="{FF2B5EF4-FFF2-40B4-BE49-F238E27FC236}">
                <a16:creationId xmlns:a16="http://schemas.microsoft.com/office/drawing/2014/main" id="{3B079713-D13B-DB4D-A0A3-4B69555ACFA7}"/>
              </a:ext>
            </a:extLst>
          </p:cNvPr>
          <p:cNvSpPr>
            <a:spLocks noGrp="1"/>
          </p:cNvSpPr>
          <p:nvPr>
            <p:ph type="title" hasCustomPrompt="1"/>
          </p:nvPr>
        </p:nvSpPr>
        <p:spPr>
          <a:xfrm>
            <a:off x="2738489" y="711561"/>
            <a:ext cx="6151512"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pic>
        <p:nvPicPr>
          <p:cNvPr id="23" name="Picture 22">
            <a:extLst>
              <a:ext uri="{FF2B5EF4-FFF2-40B4-BE49-F238E27FC236}">
                <a16:creationId xmlns:a16="http://schemas.microsoft.com/office/drawing/2014/main" id="{18FAB066-B8F6-DD4C-823D-95ADE8C5DE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24" name="Image">
            <a:extLst>
              <a:ext uri="{FF2B5EF4-FFF2-40B4-BE49-F238E27FC236}">
                <a16:creationId xmlns:a16="http://schemas.microsoft.com/office/drawing/2014/main" id="{7FB7B301-4A9A-314A-BBF5-D6A29791967F}"/>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3" name="Straight Connector 12">
            <a:extLst>
              <a:ext uri="{FF2B5EF4-FFF2-40B4-BE49-F238E27FC236}">
                <a16:creationId xmlns:a16="http://schemas.microsoft.com/office/drawing/2014/main" id="{4A2FBDDF-A14B-BF45-B2E0-D8A4671E5CBF}"/>
              </a:ext>
            </a:extLst>
          </p:cNvPr>
          <p:cNvCxnSpPr>
            <a:cxnSpLocks/>
          </p:cNvCxnSpPr>
          <p:nvPr/>
        </p:nvCxnSpPr>
        <p:spPr>
          <a:xfrm>
            <a:off x="2736898" y="259987"/>
            <a:ext cx="5660977"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25FDCA2B-60DA-4949-A417-120A7E39D605}"/>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8" name="Rectangle 17">
            <a:extLst>
              <a:ext uri="{FF2B5EF4-FFF2-40B4-BE49-F238E27FC236}">
                <a16:creationId xmlns:a16="http://schemas.microsoft.com/office/drawing/2014/main" id="{B4B7EA5B-8525-C246-A2BB-C98B7EF86884}"/>
              </a:ext>
            </a:extLst>
          </p:cNvPr>
          <p:cNvSpPr/>
          <p:nvPr/>
        </p:nvSpPr>
        <p:spPr>
          <a:xfrm>
            <a:off x="2736898" y="4900613"/>
            <a:ext cx="1416358"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47679907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Layout two column image 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495297" y="1231201"/>
            <a:ext cx="4401050"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750" y="18561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6" name="Picture 15">
            <a:extLst>
              <a:ext uri="{FF2B5EF4-FFF2-40B4-BE49-F238E27FC236}">
                <a16:creationId xmlns:a16="http://schemas.microsoft.com/office/drawing/2014/main" id="{89B0B760-6A25-6A48-BBB2-1773C040F97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7" name="Image">
            <a:extLst>
              <a:ext uri="{FF2B5EF4-FFF2-40B4-BE49-F238E27FC236}">
                <a16:creationId xmlns:a16="http://schemas.microsoft.com/office/drawing/2014/main" id="{456291A7-B6F5-E24B-838D-1A2D7953BBDF}"/>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16006D29-95ED-4C42-8356-98F21AE383A0}"/>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ED787143-B02B-2146-AE4A-B771C891E236}"/>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5" name="Rectangle 14">
            <a:extLst>
              <a:ext uri="{FF2B5EF4-FFF2-40B4-BE49-F238E27FC236}">
                <a16:creationId xmlns:a16="http://schemas.microsoft.com/office/drawing/2014/main" id="{A27CF111-3D00-2A4F-BF96-8A84BB878A49}"/>
              </a:ext>
            </a:extLst>
          </p:cNvPr>
          <p:cNvSpPr/>
          <p:nvPr/>
        </p:nvSpPr>
        <p:spPr>
          <a:xfrm>
            <a:off x="4495296" y="4900613"/>
            <a:ext cx="14013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4233336316"/>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Layout two column image b">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496886" y="711561"/>
            <a:ext cx="4401049"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4495297" y="1502540"/>
            <a:ext cx="440218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0" name="Picture Placeholder 3">
            <a:extLst>
              <a:ext uri="{FF2B5EF4-FFF2-40B4-BE49-F238E27FC236}">
                <a16:creationId xmlns:a16="http://schemas.microsoft.com/office/drawing/2014/main" id="{899578E7-23DD-0B4C-93DA-0D4051412B2C}"/>
              </a:ext>
            </a:extLst>
          </p:cNvPr>
          <p:cNvSpPr>
            <a:spLocks noGrp="1"/>
          </p:cNvSpPr>
          <p:nvPr>
            <p:ph type="pic" sz="quarter" idx="15"/>
          </p:nvPr>
        </p:nvSpPr>
        <p:spPr>
          <a:xfrm>
            <a:off x="720776" y="0"/>
            <a:ext cx="3552825"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15" name="Picture 14">
            <a:extLst>
              <a:ext uri="{FF2B5EF4-FFF2-40B4-BE49-F238E27FC236}">
                <a16:creationId xmlns:a16="http://schemas.microsoft.com/office/drawing/2014/main" id="{20229DA8-0F6C-BB4E-B391-BB921034B50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6" name="Image">
            <a:extLst>
              <a:ext uri="{FF2B5EF4-FFF2-40B4-BE49-F238E27FC236}">
                <a16:creationId xmlns:a16="http://schemas.microsoft.com/office/drawing/2014/main" id="{4A1E96AB-85B9-524C-AFCB-34983C4BCD1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Text Placeholder 2">
            <a:extLst>
              <a:ext uri="{FF2B5EF4-FFF2-40B4-BE49-F238E27FC236}">
                <a16:creationId xmlns:a16="http://schemas.microsoft.com/office/drawing/2014/main" id="{C137542F-7CFD-7D46-923C-FBFA81939E27}"/>
              </a:ext>
            </a:extLst>
          </p:cNvPr>
          <p:cNvSpPr>
            <a:spLocks noGrp="1"/>
          </p:cNvSpPr>
          <p:nvPr>
            <p:ph type="body" sz="quarter" idx="18" hasCustomPrompt="1"/>
          </p:nvPr>
        </p:nvSpPr>
        <p:spPr>
          <a:xfrm>
            <a:off x="4495298" y="340219"/>
            <a:ext cx="3902578"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2" name="Straight Connector 11">
            <a:extLst>
              <a:ext uri="{FF2B5EF4-FFF2-40B4-BE49-F238E27FC236}">
                <a16:creationId xmlns:a16="http://schemas.microsoft.com/office/drawing/2014/main" id="{B56C6164-0C4F-BE45-A870-E93D69E7144E}"/>
              </a:ext>
            </a:extLst>
          </p:cNvPr>
          <p:cNvCxnSpPr>
            <a:cxnSpLocks/>
          </p:cNvCxnSpPr>
          <p:nvPr/>
        </p:nvCxnSpPr>
        <p:spPr>
          <a:xfrm>
            <a:off x="4495297" y="259987"/>
            <a:ext cx="3902578"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85AE6FDA-4B6A-C84A-B72E-E9DB4B5E5DFE}"/>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7" name="Rectangle 16">
            <a:extLst>
              <a:ext uri="{FF2B5EF4-FFF2-40B4-BE49-F238E27FC236}">
                <a16:creationId xmlns:a16="http://schemas.microsoft.com/office/drawing/2014/main" id="{92C4EE53-C8FB-214E-B343-84A518BC6FA1}"/>
              </a:ext>
            </a:extLst>
          </p:cNvPr>
          <p:cNvSpPr/>
          <p:nvPr/>
        </p:nvSpPr>
        <p:spPr>
          <a:xfrm>
            <a:off x="4495296" y="4900613"/>
            <a:ext cx="14013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957481567"/>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Layout three column image a">
    <p:spTree>
      <p:nvGrpSpPr>
        <p:cNvPr id="1" name=""/>
        <p:cNvGrpSpPr/>
        <p:nvPr/>
      </p:nvGrpSpPr>
      <p:grpSpPr>
        <a:xfrm>
          <a:off x="0" y="0"/>
          <a:ext cx="0" cy="0"/>
          <a:chOff x="0" y="0"/>
          <a:chExt cx="0" cy="0"/>
        </a:xfrm>
      </p:grpSpPr>
      <p:sp>
        <p:nvSpPr>
          <p:cNvPr id="12" name="Picture Placeholder 12">
            <a:extLst>
              <a:ext uri="{FF2B5EF4-FFF2-40B4-BE49-F238E27FC236}">
                <a16:creationId xmlns:a16="http://schemas.microsoft.com/office/drawing/2014/main" id="{6858BE9B-51E6-F84A-9648-A13FF30C5464}"/>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959888" y="1231201"/>
            <a:ext cx="2626228"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961477" y="711561"/>
            <a:ext cx="2626227"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0799" y="1856140"/>
            <a:ext cx="262690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3" name="Picture 12">
            <a:extLst>
              <a:ext uri="{FF2B5EF4-FFF2-40B4-BE49-F238E27FC236}">
                <a16:creationId xmlns:a16="http://schemas.microsoft.com/office/drawing/2014/main" id="{11FAA1E8-554F-0944-8425-FFBCE31826E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pic>
        <p:nvPicPr>
          <p:cNvPr id="15" name="Image">
            <a:extLst>
              <a:ext uri="{FF2B5EF4-FFF2-40B4-BE49-F238E27FC236}">
                <a16:creationId xmlns:a16="http://schemas.microsoft.com/office/drawing/2014/main" id="{C4A3EE5B-D545-6548-BB26-FBD79FED1C0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7" name="Straight Connector 16">
            <a:extLst>
              <a:ext uri="{FF2B5EF4-FFF2-40B4-BE49-F238E27FC236}">
                <a16:creationId xmlns:a16="http://schemas.microsoft.com/office/drawing/2014/main" id="{207C9DD0-FCE3-5447-B6FD-C2061D4D7543}"/>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8" name="Rectangle 17">
            <a:extLst>
              <a:ext uri="{FF2B5EF4-FFF2-40B4-BE49-F238E27FC236}">
                <a16:creationId xmlns:a16="http://schemas.microsoft.com/office/drawing/2014/main" id="{AC01DBA1-E3BD-F846-A1B2-F4B1020066A2}"/>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1" name="Rectangle 10">
            <a:extLst>
              <a:ext uri="{FF2B5EF4-FFF2-40B4-BE49-F238E27FC236}">
                <a16:creationId xmlns:a16="http://schemas.microsoft.com/office/drawing/2014/main" id="{69BC76AA-E959-4A4E-95A1-70D5DFE8289F}"/>
              </a:ext>
            </a:extLst>
          </p:cNvPr>
          <p:cNvSpPr/>
          <p:nvPr/>
        </p:nvSpPr>
        <p:spPr>
          <a:xfrm>
            <a:off x="966951" y="4900613"/>
            <a:ext cx="1408779"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534534229"/>
      </p:ext>
    </p:extLst>
  </p:cSld>
  <p:clrMapOvr>
    <a:masterClrMapping/>
  </p:clrMapOvr>
  <p:extLst>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Layout three column image b">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B3D3A975-61A8-EC4B-8011-05DB72584BD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2" y="-3"/>
            <a:ext cx="736601" cy="5143485"/>
          </a:xfrm>
          <a:prstGeom prst="rect">
            <a:avLst/>
          </a:prstGeom>
        </p:spPr>
      </p:pic>
      <p:sp>
        <p:nvSpPr>
          <p:cNvPr id="14" name="Text Placeholder 2">
            <a:extLst>
              <a:ext uri="{FF2B5EF4-FFF2-40B4-BE49-F238E27FC236}">
                <a16:creationId xmlns:a16="http://schemas.microsoft.com/office/drawing/2014/main" id="{00C36B71-499D-8E4E-91B7-32FFC11C8AF5}"/>
              </a:ext>
            </a:extLst>
          </p:cNvPr>
          <p:cNvSpPr>
            <a:spLocks noGrp="1"/>
          </p:cNvSpPr>
          <p:nvPr>
            <p:ph type="body" sz="quarter" idx="16" hasCustomPrompt="1"/>
          </p:nvPr>
        </p:nvSpPr>
        <p:spPr>
          <a:xfrm>
            <a:off x="961477" y="1498582"/>
            <a:ext cx="2587295" cy="215444"/>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21" name="Image">
            <a:extLst>
              <a:ext uri="{FF2B5EF4-FFF2-40B4-BE49-F238E27FC236}">
                <a16:creationId xmlns:a16="http://schemas.microsoft.com/office/drawing/2014/main" id="{923B94DB-01B6-3041-B7E4-04333DA22DE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9" name="Picture Placeholder 12">
            <a:extLst>
              <a:ext uri="{FF2B5EF4-FFF2-40B4-BE49-F238E27FC236}">
                <a16:creationId xmlns:a16="http://schemas.microsoft.com/office/drawing/2014/main" id="{131E5258-E0D8-1547-A5C1-F359267CCE96}"/>
              </a:ext>
            </a:extLst>
          </p:cNvPr>
          <p:cNvSpPr>
            <a:spLocks noGrp="1"/>
          </p:cNvSpPr>
          <p:nvPr>
            <p:ph type="pic" sz="quarter" idx="17"/>
          </p:nvPr>
        </p:nvSpPr>
        <p:spPr>
          <a:xfrm>
            <a:off x="3807812" y="0"/>
            <a:ext cx="5330825" cy="5143501"/>
          </a:xfrm>
          <a:prstGeom prst="rect">
            <a:avLst/>
          </a:pr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15" name="Title Placeholder 1">
            <a:extLst>
              <a:ext uri="{FF2B5EF4-FFF2-40B4-BE49-F238E27FC236}">
                <a16:creationId xmlns:a16="http://schemas.microsoft.com/office/drawing/2014/main" id="{0B53735B-7F31-A344-8B99-EEA0E20E1216}"/>
              </a:ext>
            </a:extLst>
          </p:cNvPr>
          <p:cNvSpPr>
            <a:spLocks noGrp="1"/>
          </p:cNvSpPr>
          <p:nvPr>
            <p:ph type="title" hasCustomPrompt="1"/>
          </p:nvPr>
        </p:nvSpPr>
        <p:spPr>
          <a:xfrm>
            <a:off x="961477" y="711561"/>
            <a:ext cx="2587295"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0" name="Text Placeholder 2">
            <a:extLst>
              <a:ext uri="{FF2B5EF4-FFF2-40B4-BE49-F238E27FC236}">
                <a16:creationId xmlns:a16="http://schemas.microsoft.com/office/drawing/2014/main" id="{8114D33A-0B45-984B-B04E-FF7BDA27CF22}"/>
              </a:ext>
            </a:extLst>
          </p:cNvPr>
          <p:cNvSpPr>
            <a:spLocks noGrp="1"/>
          </p:cNvSpPr>
          <p:nvPr>
            <p:ph type="body" sz="quarter" idx="18" hasCustomPrompt="1"/>
          </p:nvPr>
        </p:nvSpPr>
        <p:spPr>
          <a:xfrm>
            <a:off x="961477" y="340219"/>
            <a:ext cx="2126167"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cxnSp>
        <p:nvCxnSpPr>
          <p:cNvPr id="11" name="Straight Connector 10">
            <a:extLst>
              <a:ext uri="{FF2B5EF4-FFF2-40B4-BE49-F238E27FC236}">
                <a16:creationId xmlns:a16="http://schemas.microsoft.com/office/drawing/2014/main" id="{38B097F9-28E3-574B-B0E5-5746F63E5E70}"/>
              </a:ext>
            </a:extLst>
          </p:cNvPr>
          <p:cNvCxnSpPr>
            <a:cxnSpLocks/>
          </p:cNvCxnSpPr>
          <p:nvPr/>
        </p:nvCxnSpPr>
        <p:spPr>
          <a:xfrm>
            <a:off x="959888" y="259987"/>
            <a:ext cx="209232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8AD27D53-93EB-674B-A6F2-15363FB558E0}"/>
              </a:ext>
            </a:extLst>
          </p:cNvPr>
          <p:cNvSpPr/>
          <p:nvPr/>
        </p:nvSpPr>
        <p:spPr>
          <a:xfrm>
            <a:off x="3109363"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3" name="Rectangle 12">
            <a:extLst>
              <a:ext uri="{FF2B5EF4-FFF2-40B4-BE49-F238E27FC236}">
                <a16:creationId xmlns:a16="http://schemas.microsoft.com/office/drawing/2014/main" id="{119B8890-6658-7C43-BEDD-CF26F372D91A}"/>
              </a:ext>
            </a:extLst>
          </p:cNvPr>
          <p:cNvSpPr/>
          <p:nvPr/>
        </p:nvSpPr>
        <p:spPr>
          <a:xfrm>
            <a:off x="966951" y="4900613"/>
            <a:ext cx="1408779"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654711906"/>
      </p:ext>
    </p:extLst>
  </p:cSld>
  <p:clrMapOvr>
    <a:masterClrMapping/>
  </p:clrMapOvr>
  <p:extLst>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Layout Custom 1">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7010A8C-51DA-E548-8EAF-301699457CEF}"/>
              </a:ext>
            </a:extLst>
          </p:cNvPr>
          <p:cNvSpPr/>
          <p:nvPr/>
        </p:nvSpPr>
        <p:spPr>
          <a:xfrm>
            <a:off x="492126" y="-1"/>
            <a:ext cx="4089607" cy="5143501"/>
          </a:xfrm>
          <a:prstGeom prst="rect">
            <a:avLst/>
          </a:prstGeom>
          <a:solidFill>
            <a:schemeClr val="tx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1007854" y="711560"/>
            <a:ext cx="3324929" cy="861774"/>
          </a:xfrm>
          <a:prstGeom prst="rect">
            <a:avLst/>
          </a:prstGeom>
        </p:spPr>
        <p:txBody>
          <a:bodyPr vert="horz" wrap="square" lIns="0" tIns="0" rIns="0" bIns="0" rtlCol="0" anchor="t">
            <a:noAutofit/>
          </a:bodyPr>
          <a:lstStyle>
            <a:lvl1pPr>
              <a:lnSpc>
                <a:spcPct val="100000"/>
              </a:lnSpc>
              <a:defRPr sz="2800">
                <a:solidFill>
                  <a:schemeClr val="bg1"/>
                </a:solidFill>
              </a:defRPr>
            </a:lvl1pPr>
          </a:lstStyle>
          <a:p>
            <a:r>
              <a:rPr lang="en-US" dirty="0"/>
              <a:t>Heading</a:t>
            </a:r>
            <a:br>
              <a:rPr lang="en-US" dirty="0"/>
            </a:br>
            <a:r>
              <a:rPr lang="en-US" dirty="0"/>
              <a:t>Heading</a:t>
            </a:r>
          </a:p>
        </p:txBody>
      </p:sp>
      <p:sp>
        <p:nvSpPr>
          <p:cNvPr id="23" name="Text Placeholder 2">
            <a:extLst>
              <a:ext uri="{FF2B5EF4-FFF2-40B4-BE49-F238E27FC236}">
                <a16:creationId xmlns:a16="http://schemas.microsoft.com/office/drawing/2014/main" id="{564BE38A-6CB5-5A45-95E9-F14E6DB4F364}"/>
              </a:ext>
            </a:extLst>
          </p:cNvPr>
          <p:cNvSpPr>
            <a:spLocks noGrp="1"/>
          </p:cNvSpPr>
          <p:nvPr>
            <p:ph type="body" sz="quarter" idx="16" hasCustomPrompt="1"/>
          </p:nvPr>
        </p:nvSpPr>
        <p:spPr>
          <a:xfrm>
            <a:off x="1005808" y="1932842"/>
            <a:ext cx="3324929"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smtClean="0">
                <a:solidFill>
                  <a:schemeClr val="bg1"/>
                </a:solidFill>
                <a:latin typeface="+mn-lt"/>
                <a:ea typeface="Arial" charset="0"/>
                <a:cs typeface="Arial" charset="0"/>
              </a:defRPr>
            </a:lvl1pPr>
          </a:lstStyle>
          <a:p>
            <a:pPr lvl="0"/>
            <a:r>
              <a:rPr lang="en-US" dirty="0"/>
              <a:t>Body Copy </a:t>
            </a:r>
          </a:p>
        </p:txBody>
      </p:sp>
      <p:sp>
        <p:nvSpPr>
          <p:cNvPr id="24" name="Text Placeholder 2">
            <a:extLst>
              <a:ext uri="{FF2B5EF4-FFF2-40B4-BE49-F238E27FC236}">
                <a16:creationId xmlns:a16="http://schemas.microsoft.com/office/drawing/2014/main" id="{70565657-29C5-5D47-8C3D-E9781BFCCF81}"/>
              </a:ext>
            </a:extLst>
          </p:cNvPr>
          <p:cNvSpPr>
            <a:spLocks noGrp="1"/>
          </p:cNvSpPr>
          <p:nvPr>
            <p:ph type="body" sz="quarter" idx="17" hasCustomPrompt="1"/>
          </p:nvPr>
        </p:nvSpPr>
        <p:spPr>
          <a:xfrm>
            <a:off x="1007855" y="340219"/>
            <a:ext cx="2544970"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bg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3" name="Picture Placeholder 3">
            <a:extLst>
              <a:ext uri="{FF2B5EF4-FFF2-40B4-BE49-F238E27FC236}">
                <a16:creationId xmlns:a16="http://schemas.microsoft.com/office/drawing/2014/main" id="{F0672F0B-2D5E-E840-93AA-7ABB4A9FC4C1}"/>
              </a:ext>
            </a:extLst>
          </p:cNvPr>
          <p:cNvSpPr>
            <a:spLocks noGrp="1"/>
          </p:cNvSpPr>
          <p:nvPr>
            <p:ph type="pic" sz="quarter" idx="18"/>
          </p:nvPr>
        </p:nvSpPr>
        <p:spPr>
          <a:xfrm>
            <a:off x="4829384" y="-2"/>
            <a:ext cx="4313317" cy="5143501"/>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sp>
        <p:nvSpPr>
          <p:cNvPr id="29" name="Rectangle 28">
            <a:extLst>
              <a:ext uri="{FF2B5EF4-FFF2-40B4-BE49-F238E27FC236}">
                <a16:creationId xmlns:a16="http://schemas.microsoft.com/office/drawing/2014/main" id="{1524F6A8-44C2-814A-8B5F-3EFB65BFD77D}"/>
              </a:ext>
            </a:extLst>
          </p:cNvPr>
          <p:cNvSpPr/>
          <p:nvPr/>
        </p:nvSpPr>
        <p:spPr>
          <a:xfrm>
            <a:off x="4583033" y="-1"/>
            <a:ext cx="246351"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2" name="Picture 31">
            <a:extLst>
              <a:ext uri="{FF2B5EF4-FFF2-40B4-BE49-F238E27FC236}">
                <a16:creationId xmlns:a16="http://schemas.microsoft.com/office/drawing/2014/main" id="{A2E7CB54-733E-4A4B-B5E5-2CE11206149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1"/>
            <a:ext cx="743001" cy="5143499"/>
          </a:xfrm>
          <a:prstGeom prst="rect">
            <a:avLst/>
          </a:prstGeom>
        </p:spPr>
      </p:pic>
      <p:pic>
        <p:nvPicPr>
          <p:cNvPr id="33" name="Image">
            <a:extLst>
              <a:ext uri="{FF2B5EF4-FFF2-40B4-BE49-F238E27FC236}">
                <a16:creationId xmlns:a16="http://schemas.microsoft.com/office/drawing/2014/main" id="{1BFA2E31-4FD1-DD41-977F-854A85DDD2EE}"/>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6" name="Straight Connector 15">
            <a:extLst>
              <a:ext uri="{FF2B5EF4-FFF2-40B4-BE49-F238E27FC236}">
                <a16:creationId xmlns:a16="http://schemas.microsoft.com/office/drawing/2014/main" id="{ED3604C3-4C9B-D54A-825E-49DAA169DC65}"/>
              </a:ext>
            </a:extLst>
          </p:cNvPr>
          <p:cNvCxnSpPr>
            <a:cxnSpLocks/>
          </p:cNvCxnSpPr>
          <p:nvPr/>
        </p:nvCxnSpPr>
        <p:spPr>
          <a:xfrm>
            <a:off x="1005809" y="259987"/>
            <a:ext cx="2826363"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17" name="Rectangle 16">
            <a:extLst>
              <a:ext uri="{FF2B5EF4-FFF2-40B4-BE49-F238E27FC236}">
                <a16:creationId xmlns:a16="http://schemas.microsoft.com/office/drawing/2014/main" id="{E8065885-0DCF-A045-9ADA-E955330294D6}"/>
              </a:ext>
            </a:extLst>
          </p:cNvPr>
          <p:cNvSpPr/>
          <p:nvPr/>
        </p:nvSpPr>
        <p:spPr>
          <a:xfrm>
            <a:off x="3889322" y="148185"/>
            <a:ext cx="443462" cy="183494"/>
          </a:xfrm>
          <a:prstGeom prst="rect">
            <a:avLst/>
          </a:prstGeom>
        </p:spPr>
        <p:txBody>
          <a:bodyPr wrap="none" lIns="0" tIns="0" rIns="0" bIns="0" anchor="ctr">
            <a:noAutofit/>
          </a:bodyPr>
          <a:lstStyle/>
          <a:p>
            <a:pPr lvl="0" algn="r"/>
            <a:r>
              <a:rPr lang="en-US" sz="1000" spc="-20" baseline="0" dirty="0">
                <a:solidFill>
                  <a:schemeClr val="tx2"/>
                </a:solidFill>
              </a:rPr>
              <a:t>ni.com</a:t>
            </a:r>
          </a:p>
        </p:txBody>
      </p:sp>
      <p:sp>
        <p:nvSpPr>
          <p:cNvPr id="18" name="Rectangle 17">
            <a:extLst>
              <a:ext uri="{FF2B5EF4-FFF2-40B4-BE49-F238E27FC236}">
                <a16:creationId xmlns:a16="http://schemas.microsoft.com/office/drawing/2014/main" id="{12FE86A2-27C8-F147-ACDF-C66EEC39CCD5}"/>
              </a:ext>
            </a:extLst>
          </p:cNvPr>
          <p:cNvSpPr/>
          <p:nvPr/>
        </p:nvSpPr>
        <p:spPr>
          <a:xfrm>
            <a:off x="966951" y="4900613"/>
            <a:ext cx="1408779"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574654636"/>
      </p:ext>
    </p:extLst>
  </p:cSld>
  <p:clrMapOvr>
    <a:masterClrMapping/>
  </p:clrMapOvr>
  <p:extLst>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Layout Custom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144823-72DE-2D4F-9D8C-0C21B10A35CE}"/>
              </a:ext>
            </a:extLst>
          </p:cNvPr>
          <p:cNvSpPr/>
          <p:nvPr/>
        </p:nvSpPr>
        <p:spPr>
          <a:xfrm>
            <a:off x="0" y="0"/>
            <a:ext cx="9144000" cy="5143500"/>
          </a:xfrm>
          <a:prstGeom prst="rect">
            <a:avLst/>
          </a:prstGeom>
          <a:no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 name="Text Placeholder 2">
            <a:extLst>
              <a:ext uri="{FF2B5EF4-FFF2-40B4-BE49-F238E27FC236}">
                <a16:creationId xmlns:a16="http://schemas.microsoft.com/office/drawing/2014/main" id="{AE4CF929-14FF-2B49-986E-D24BA0701800}"/>
              </a:ext>
            </a:extLst>
          </p:cNvPr>
          <p:cNvSpPr>
            <a:spLocks noGrp="1"/>
          </p:cNvSpPr>
          <p:nvPr>
            <p:ph type="body" sz="quarter" idx="14" hasCustomPrompt="1"/>
          </p:nvPr>
        </p:nvSpPr>
        <p:spPr>
          <a:xfrm>
            <a:off x="4572000" y="1231942"/>
            <a:ext cx="3322566" cy="338554"/>
          </a:xfrm>
          <a:prstGeom prst="rect">
            <a:avLst/>
          </a:prstGeom>
        </p:spPr>
        <p:txBody>
          <a:bodyPr wrap="square" lIns="0" rIns="0" anchor="t">
            <a:noAutofit/>
          </a:bodyPr>
          <a:lstStyle>
            <a:lvl1pPr marL="0" indent="0">
              <a:buFont typeface="Arial" panose="020B0604020202020204" pitchFamily="34" charset="0"/>
              <a:buNone/>
              <a:defRPr sz="1600"/>
            </a:lvl1pPr>
          </a:lstStyle>
          <a:p>
            <a:pPr lvl="0"/>
            <a:r>
              <a:rPr lang="en-US" dirty="0"/>
              <a:t>Subhead</a:t>
            </a:r>
          </a:p>
        </p:txBody>
      </p:sp>
      <p:sp>
        <p:nvSpPr>
          <p:cNvPr id="7" name="Title Placeholder 1">
            <a:extLst>
              <a:ext uri="{FF2B5EF4-FFF2-40B4-BE49-F238E27FC236}">
                <a16:creationId xmlns:a16="http://schemas.microsoft.com/office/drawing/2014/main" id="{0585BE4E-10D4-D04D-B978-DE7B990B826A}"/>
              </a:ext>
            </a:extLst>
          </p:cNvPr>
          <p:cNvSpPr>
            <a:spLocks noGrp="1"/>
          </p:cNvSpPr>
          <p:nvPr>
            <p:ph type="title" hasCustomPrompt="1"/>
          </p:nvPr>
        </p:nvSpPr>
        <p:spPr>
          <a:xfrm>
            <a:off x="4573590" y="711560"/>
            <a:ext cx="3314700" cy="430887"/>
          </a:xfrm>
          <a:prstGeom prst="rect">
            <a:avLst/>
          </a:prstGeom>
        </p:spPr>
        <p:txBody>
          <a:bodyPr vert="horz" wrap="square" lIns="0" tIns="0" rIns="0" bIns="0" rtlCol="0" anchor="t">
            <a:noAutofit/>
          </a:bodyPr>
          <a:lstStyle>
            <a:lvl1pPr>
              <a:defRPr lang="en-US" sz="2800" dirty="0">
                <a:solidFill>
                  <a:schemeClr val="tx1"/>
                </a:solidFill>
              </a:defRPr>
            </a:lvl1pPr>
          </a:lstStyle>
          <a:p>
            <a:pPr lvl="0">
              <a:lnSpc>
                <a:spcPct val="100000"/>
              </a:lnSpc>
            </a:pPr>
            <a:r>
              <a:rPr lang="en-US" dirty="0"/>
              <a:t>Heading</a:t>
            </a:r>
          </a:p>
        </p:txBody>
      </p:sp>
      <p:sp>
        <p:nvSpPr>
          <p:cNvPr id="19" name="Text Placeholder 2">
            <a:extLst>
              <a:ext uri="{FF2B5EF4-FFF2-40B4-BE49-F238E27FC236}">
                <a16:creationId xmlns:a16="http://schemas.microsoft.com/office/drawing/2014/main" id="{9EC19153-B3A6-D045-9C5D-66D4AF5FE3E7}"/>
              </a:ext>
            </a:extLst>
          </p:cNvPr>
          <p:cNvSpPr>
            <a:spLocks noGrp="1"/>
          </p:cNvSpPr>
          <p:nvPr>
            <p:ph type="body" sz="quarter" idx="16" hasCustomPrompt="1"/>
          </p:nvPr>
        </p:nvSpPr>
        <p:spPr>
          <a:xfrm>
            <a:off x="4572000" y="1909051"/>
            <a:ext cx="3306763" cy="184666"/>
          </a:xfrm>
          <a:prstGeom prst="rect">
            <a:avLst/>
          </a:prstGeom>
        </p:spPr>
        <p:txBody>
          <a:bodyPr wrap="square" lIns="0" tIns="0" rIns="0" bIns="0" anchor="t">
            <a:noAutofit/>
          </a:bodyPr>
          <a:lstStyle>
            <a:lvl1pPr marL="0" indent="0">
              <a:buFont typeface="Arial" panose="020B0604020202020204" pitchFamily="34" charset="0"/>
              <a:buNone/>
              <a:defRPr lang="en-US" sz="1400" b="0" i="0" kern="1200" baseline="0" dirty="0">
                <a:solidFill>
                  <a:schemeClr val="tx1"/>
                </a:solidFill>
                <a:latin typeface="+mn-lt"/>
                <a:ea typeface="Arial"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Body Copy </a:t>
            </a:r>
          </a:p>
        </p:txBody>
      </p:sp>
      <p:sp>
        <p:nvSpPr>
          <p:cNvPr id="30" name="Rectangle 29">
            <a:extLst>
              <a:ext uri="{FF2B5EF4-FFF2-40B4-BE49-F238E27FC236}">
                <a16:creationId xmlns:a16="http://schemas.microsoft.com/office/drawing/2014/main" id="{D175A266-A475-664F-825C-760A21AB5335}"/>
              </a:ext>
            </a:extLst>
          </p:cNvPr>
          <p:cNvSpPr/>
          <p:nvPr/>
        </p:nvSpPr>
        <p:spPr>
          <a:xfrm>
            <a:off x="4085014" y="-1"/>
            <a:ext cx="239109" cy="5143501"/>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36" name="Picture Placeholder 3">
            <a:extLst>
              <a:ext uri="{FF2B5EF4-FFF2-40B4-BE49-F238E27FC236}">
                <a16:creationId xmlns:a16="http://schemas.microsoft.com/office/drawing/2014/main" id="{FFE2ADD0-1055-FC4D-8D0B-E03C5ED7193B}"/>
              </a:ext>
            </a:extLst>
          </p:cNvPr>
          <p:cNvSpPr>
            <a:spLocks noGrp="1"/>
          </p:cNvSpPr>
          <p:nvPr>
            <p:ph type="pic" sz="quarter" idx="15"/>
          </p:nvPr>
        </p:nvSpPr>
        <p:spPr>
          <a:xfrm>
            <a:off x="736601" y="-1"/>
            <a:ext cx="3348412" cy="5143502"/>
          </a:xfrm>
          <a:prstGeom prst="rect">
            <a:avLst/>
          </a:prstGeom>
          <a:solidFill>
            <a:schemeClr val="bg1">
              <a:lumMod val="95000"/>
            </a:schemeClr>
          </a:solidFill>
        </p:spPr>
        <p:txBody>
          <a:bodyPr anchor="ctr"/>
          <a:lstStyle>
            <a:lvl1pPr algn="ctr">
              <a:defRPr sz="1050">
                <a:solidFill>
                  <a:schemeClr val="tx2"/>
                </a:solidFill>
              </a:defRPr>
            </a:lvl1pPr>
          </a:lstStyle>
          <a:p>
            <a:r>
              <a:rPr lang="en-US"/>
              <a:t>Click icon to add picture</a:t>
            </a:r>
          </a:p>
        </p:txBody>
      </p:sp>
      <p:pic>
        <p:nvPicPr>
          <p:cNvPr id="37" name="Picture 36">
            <a:extLst>
              <a:ext uri="{FF2B5EF4-FFF2-40B4-BE49-F238E27FC236}">
                <a16:creationId xmlns:a16="http://schemas.microsoft.com/office/drawing/2014/main" id="{5797A924-0170-9946-8ADB-D1906A8CC43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38" name="Image">
            <a:extLst>
              <a:ext uri="{FF2B5EF4-FFF2-40B4-BE49-F238E27FC236}">
                <a16:creationId xmlns:a16="http://schemas.microsoft.com/office/drawing/2014/main" id="{03453159-D837-E940-96DD-0B2E07F58E59}"/>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cxnSp>
        <p:nvCxnSpPr>
          <p:cNvPr id="12" name="Straight Connector 11">
            <a:extLst>
              <a:ext uri="{FF2B5EF4-FFF2-40B4-BE49-F238E27FC236}">
                <a16:creationId xmlns:a16="http://schemas.microsoft.com/office/drawing/2014/main" id="{5FACD669-CC8A-0843-9ADD-C3CB11F72A81}"/>
              </a:ext>
            </a:extLst>
          </p:cNvPr>
          <p:cNvCxnSpPr>
            <a:cxnSpLocks/>
          </p:cNvCxnSpPr>
          <p:nvPr/>
        </p:nvCxnSpPr>
        <p:spPr>
          <a:xfrm>
            <a:off x="4572000" y="259987"/>
            <a:ext cx="38258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D405BEA2-7FA2-6041-89A2-ECAF0BD563D3}"/>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7" name="Rectangle 16">
            <a:extLst>
              <a:ext uri="{FF2B5EF4-FFF2-40B4-BE49-F238E27FC236}">
                <a16:creationId xmlns:a16="http://schemas.microsoft.com/office/drawing/2014/main" id="{7F652E8F-63A5-2F45-BA57-5F656436C87C}"/>
              </a:ext>
            </a:extLst>
          </p:cNvPr>
          <p:cNvSpPr/>
          <p:nvPr/>
        </p:nvSpPr>
        <p:spPr>
          <a:xfrm>
            <a:off x="4495296" y="4900613"/>
            <a:ext cx="1392755"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9174010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Multiple Photos with Content">
    <p:bg>
      <p:bgPr>
        <a:solidFill>
          <a:schemeClr val="bg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08097A-F6BF-584E-9C47-5BC4A6E65785}"/>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3797300" y="0"/>
            <a:ext cx="3311525" cy="1881699"/>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0" name="Picture Placeholder 9">
            <a:extLst>
              <a:ext uri="{FF2B5EF4-FFF2-40B4-BE49-F238E27FC236}">
                <a16:creationId xmlns:a16="http://schemas.microsoft.com/office/drawing/2014/main" id="{D87B2641-C808-1545-8430-0211D0684D8D}"/>
              </a:ext>
            </a:extLst>
          </p:cNvPr>
          <p:cNvSpPr>
            <a:spLocks noGrp="1"/>
          </p:cNvSpPr>
          <p:nvPr>
            <p:ph type="pic" sz="quarter" idx="12"/>
          </p:nvPr>
        </p:nvSpPr>
        <p:spPr>
          <a:xfrm>
            <a:off x="3800476" y="2127436"/>
            <a:ext cx="3308350" cy="301606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353431" y="-1"/>
            <a:ext cx="1790570" cy="2994185"/>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5" name="Picture Placeholder 9">
            <a:extLst>
              <a:ext uri="{FF2B5EF4-FFF2-40B4-BE49-F238E27FC236}">
                <a16:creationId xmlns:a16="http://schemas.microsoft.com/office/drawing/2014/main" id="{C4F3BEFB-80A1-C34A-BE24-95E9E772577D}"/>
              </a:ext>
            </a:extLst>
          </p:cNvPr>
          <p:cNvSpPr>
            <a:spLocks noGrp="1"/>
          </p:cNvSpPr>
          <p:nvPr>
            <p:ph type="pic" sz="quarter" idx="14"/>
          </p:nvPr>
        </p:nvSpPr>
        <p:spPr>
          <a:xfrm>
            <a:off x="7354888" y="3273425"/>
            <a:ext cx="1790570" cy="1870076"/>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pic>
        <p:nvPicPr>
          <p:cNvPr id="21" name="Image">
            <a:extLst>
              <a:ext uri="{FF2B5EF4-FFF2-40B4-BE49-F238E27FC236}">
                <a16:creationId xmlns:a16="http://schemas.microsoft.com/office/drawing/2014/main" id="{48B1FD06-0461-CD4B-BA18-DEF9E6300FA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2" name="Straight Connector 11">
            <a:extLst>
              <a:ext uri="{FF2B5EF4-FFF2-40B4-BE49-F238E27FC236}">
                <a16:creationId xmlns:a16="http://schemas.microsoft.com/office/drawing/2014/main" id="{8D944049-D3AC-4A4A-916E-30E8CF00AD95}"/>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3" name="Rectangle 12">
            <a:extLst>
              <a:ext uri="{FF2B5EF4-FFF2-40B4-BE49-F238E27FC236}">
                <a16:creationId xmlns:a16="http://schemas.microsoft.com/office/drawing/2014/main" id="{AC78E4D2-6C69-EC4C-A9F9-1BC2086CC09B}"/>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7" name="Text Placeholder 2">
            <a:extLst>
              <a:ext uri="{FF2B5EF4-FFF2-40B4-BE49-F238E27FC236}">
                <a16:creationId xmlns:a16="http://schemas.microsoft.com/office/drawing/2014/main" id="{93446005-27E5-DA47-B13E-5D47D8357BEC}"/>
              </a:ext>
            </a:extLst>
          </p:cNvPr>
          <p:cNvSpPr>
            <a:spLocks noGrp="1"/>
          </p:cNvSpPr>
          <p:nvPr>
            <p:ph type="body" sz="quarter" idx="17" hasCustomPrompt="1"/>
          </p:nvPr>
        </p:nvSpPr>
        <p:spPr>
          <a:xfrm>
            <a:off x="736601" y="340219"/>
            <a:ext cx="2329679" cy="16930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18" name="Title 1">
            <a:extLst>
              <a:ext uri="{FF2B5EF4-FFF2-40B4-BE49-F238E27FC236}">
                <a16:creationId xmlns:a16="http://schemas.microsoft.com/office/drawing/2014/main" id="{F3BB4AA9-9C4C-2143-9E9C-3DCBEF230922}"/>
              </a:ext>
            </a:extLst>
          </p:cNvPr>
          <p:cNvSpPr>
            <a:spLocks noGrp="1"/>
          </p:cNvSpPr>
          <p:nvPr>
            <p:ph type="ctrTitle" hasCustomPrompt="1"/>
          </p:nvPr>
        </p:nvSpPr>
        <p:spPr>
          <a:xfrm>
            <a:off x="242889" y="721405"/>
            <a:ext cx="3309936" cy="852127"/>
          </a:xfrm>
          <a:prstGeom prst="rect">
            <a:avLst/>
          </a:prstGeom>
        </p:spPr>
        <p:txBody>
          <a:bodyPr wrap="square" lIns="0" rIns="0" anchor="t">
            <a:noAutofit/>
          </a:bodyPr>
          <a:lstStyle>
            <a:lvl1pPr marL="0" marR="0" indent="0" algn="l" defTabSz="914400" rtl="0" eaLnBrk="1" fontAlgn="auto" latinLnBrk="0" hangingPunct="1">
              <a:lnSpc>
                <a:spcPct val="90000"/>
              </a:lnSpc>
              <a:spcBef>
                <a:spcPct val="0"/>
              </a:spcBef>
              <a:spcAft>
                <a:spcPts val="0"/>
              </a:spcAft>
              <a:buClrTx/>
              <a:buSzTx/>
              <a:buFontTx/>
              <a:buNone/>
              <a:tabLst/>
              <a:defRPr sz="2800" baseline="0">
                <a:solidFill>
                  <a:schemeClr val="tx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Heading</a:t>
            </a:r>
            <a:br>
              <a:rPr lang="en-US" dirty="0"/>
            </a:br>
            <a:r>
              <a:rPr lang="en-US" dirty="0">
                <a:solidFill>
                  <a:schemeClr val="tx1"/>
                </a:solidFill>
              </a:rPr>
              <a:t>Heading</a:t>
            </a:r>
            <a:endParaRPr lang="en-US" dirty="0"/>
          </a:p>
        </p:txBody>
      </p:sp>
      <p:sp>
        <p:nvSpPr>
          <p:cNvPr id="19" name="Rectangle 18">
            <a:extLst>
              <a:ext uri="{FF2B5EF4-FFF2-40B4-BE49-F238E27FC236}">
                <a16:creationId xmlns:a16="http://schemas.microsoft.com/office/drawing/2014/main" id="{91BDB504-8131-DC43-85AE-727777E50CB0}"/>
              </a:ext>
            </a:extLst>
          </p:cNvPr>
          <p:cNvSpPr/>
          <p:nvPr/>
        </p:nvSpPr>
        <p:spPr>
          <a:xfrm>
            <a:off x="244474" y="4900613"/>
            <a:ext cx="14305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195758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Multiple Photos with Content 2">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E533EBD-56B4-EB44-850B-C79FB1998F0D}"/>
              </a:ext>
            </a:extLst>
          </p:cNvPr>
          <p:cNvSpPr>
            <a:spLocks noGrp="1"/>
          </p:cNvSpPr>
          <p:nvPr>
            <p:ph type="pic" sz="quarter" idx="11"/>
          </p:nvPr>
        </p:nvSpPr>
        <p:spPr>
          <a:xfrm>
            <a:off x="277570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4" name="Picture Placeholder 5">
            <a:extLst>
              <a:ext uri="{FF2B5EF4-FFF2-40B4-BE49-F238E27FC236}">
                <a16:creationId xmlns:a16="http://schemas.microsoft.com/office/drawing/2014/main" id="{CF628120-0A24-FD4A-A7BE-C0F319077DA2}"/>
              </a:ext>
            </a:extLst>
          </p:cNvPr>
          <p:cNvSpPr>
            <a:spLocks noGrp="1"/>
          </p:cNvSpPr>
          <p:nvPr>
            <p:ph type="pic" sz="quarter" idx="13"/>
          </p:nvPr>
        </p:nvSpPr>
        <p:spPr>
          <a:xfrm>
            <a:off x="7023123"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6" name="Picture Placeholder 5">
            <a:extLst>
              <a:ext uri="{FF2B5EF4-FFF2-40B4-BE49-F238E27FC236}">
                <a16:creationId xmlns:a16="http://schemas.microsoft.com/office/drawing/2014/main" id="{AD7635C8-85FE-924B-A1A3-F3ADFB0A440C}"/>
              </a:ext>
            </a:extLst>
          </p:cNvPr>
          <p:cNvSpPr>
            <a:spLocks noGrp="1"/>
          </p:cNvSpPr>
          <p:nvPr>
            <p:ph type="pic" sz="quarter" idx="15"/>
          </p:nvPr>
        </p:nvSpPr>
        <p:spPr>
          <a:xfrm>
            <a:off x="4901485" y="721403"/>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7" name="Picture Placeholder 5">
            <a:extLst>
              <a:ext uri="{FF2B5EF4-FFF2-40B4-BE49-F238E27FC236}">
                <a16:creationId xmlns:a16="http://schemas.microsoft.com/office/drawing/2014/main" id="{9ED2B9A2-3748-DB45-9F2F-540D72E30864}"/>
              </a:ext>
            </a:extLst>
          </p:cNvPr>
          <p:cNvSpPr>
            <a:spLocks noGrp="1"/>
          </p:cNvSpPr>
          <p:nvPr>
            <p:ph type="pic" sz="quarter" idx="16"/>
          </p:nvPr>
        </p:nvSpPr>
        <p:spPr>
          <a:xfrm>
            <a:off x="2775704"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19" name="Picture Placeholder 5">
            <a:extLst>
              <a:ext uri="{FF2B5EF4-FFF2-40B4-BE49-F238E27FC236}">
                <a16:creationId xmlns:a16="http://schemas.microsoft.com/office/drawing/2014/main" id="{EC77C048-FF9C-AF4D-BAD6-DBCDB73B0877}"/>
              </a:ext>
            </a:extLst>
          </p:cNvPr>
          <p:cNvSpPr>
            <a:spLocks noGrp="1"/>
          </p:cNvSpPr>
          <p:nvPr>
            <p:ph type="pic" sz="quarter" idx="17"/>
          </p:nvPr>
        </p:nvSpPr>
        <p:spPr>
          <a:xfrm>
            <a:off x="7023123" y="2824187"/>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0" name="Picture Placeholder 5">
            <a:extLst>
              <a:ext uri="{FF2B5EF4-FFF2-40B4-BE49-F238E27FC236}">
                <a16:creationId xmlns:a16="http://schemas.microsoft.com/office/drawing/2014/main" id="{2BE0015C-3996-AB4D-BB10-42B891124E86}"/>
              </a:ext>
            </a:extLst>
          </p:cNvPr>
          <p:cNvSpPr>
            <a:spLocks noGrp="1"/>
          </p:cNvSpPr>
          <p:nvPr>
            <p:ph type="pic" sz="quarter" idx="18"/>
          </p:nvPr>
        </p:nvSpPr>
        <p:spPr>
          <a:xfrm>
            <a:off x="4901485" y="2829751"/>
            <a:ext cx="1871019" cy="1837608"/>
          </a:xfrm>
          <a:prstGeom prst="rect">
            <a:avLst/>
          </a:prstGeom>
          <a:solidFill>
            <a:schemeClr val="bg1">
              <a:lumMod val="95000"/>
            </a:schemeClr>
          </a:solidFill>
        </p:spPr>
        <p:txBody>
          <a:bodyPr anchor="ctr"/>
          <a:lstStyle>
            <a:lvl1pPr algn="ctr">
              <a:defRPr sz="1000">
                <a:solidFill>
                  <a:schemeClr val="tx2"/>
                </a:solidFill>
              </a:defRPr>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88A8AEA6-884D-5F49-B1CB-95001C38FC19}"/>
              </a:ext>
            </a:extLst>
          </p:cNvPr>
          <p:cNvSpPr>
            <a:spLocks noGrp="1"/>
          </p:cNvSpPr>
          <p:nvPr>
            <p:ph type="body" sz="quarter" idx="10" hasCustomPrompt="1"/>
          </p:nvPr>
        </p:nvSpPr>
        <p:spPr>
          <a:xfrm>
            <a:off x="249858" y="1892136"/>
            <a:ext cx="2263073" cy="2769660"/>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pic>
        <p:nvPicPr>
          <p:cNvPr id="26" name="Image">
            <a:extLst>
              <a:ext uri="{FF2B5EF4-FFF2-40B4-BE49-F238E27FC236}">
                <a16:creationId xmlns:a16="http://schemas.microsoft.com/office/drawing/2014/main" id="{39EA1AB9-512F-604E-B418-C4FABE8A6E3D}"/>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Title 1">
            <a:extLst>
              <a:ext uri="{FF2B5EF4-FFF2-40B4-BE49-F238E27FC236}">
                <a16:creationId xmlns:a16="http://schemas.microsoft.com/office/drawing/2014/main" id="{08C59BA3-08AD-694C-9D90-62F73D099945}"/>
              </a:ext>
            </a:extLst>
          </p:cNvPr>
          <p:cNvSpPr>
            <a:spLocks noGrp="1"/>
          </p:cNvSpPr>
          <p:nvPr>
            <p:ph type="ctrTitle" hasCustomPrompt="1"/>
          </p:nvPr>
        </p:nvSpPr>
        <p:spPr>
          <a:xfrm>
            <a:off x="242889" y="721404"/>
            <a:ext cx="2278051" cy="852130"/>
          </a:xfrm>
          <a:prstGeom prst="rect">
            <a:avLst/>
          </a:prstGeom>
        </p:spPr>
        <p:txBody>
          <a:bodyPr wrap="square" lIns="0" rIns="0" anchor="t">
            <a:noAutofit/>
          </a:bodyPr>
          <a:lstStyle>
            <a:lvl1pPr algn="l">
              <a:defRPr sz="2800" baseline="0">
                <a:solidFill>
                  <a:schemeClr val="tx1"/>
                </a:solidFill>
              </a:defRPr>
            </a:lvl1pPr>
          </a:lstStyle>
          <a:p>
            <a:r>
              <a:rPr lang="en-US" dirty="0"/>
              <a:t>Heading</a:t>
            </a:r>
            <a:br>
              <a:rPr lang="en-US" dirty="0"/>
            </a:br>
            <a:r>
              <a:rPr lang="en-US" dirty="0"/>
              <a:t>Heading</a:t>
            </a:r>
          </a:p>
        </p:txBody>
      </p:sp>
      <p:cxnSp>
        <p:nvCxnSpPr>
          <p:cNvPr id="22" name="Straight Connector 21">
            <a:extLst>
              <a:ext uri="{FF2B5EF4-FFF2-40B4-BE49-F238E27FC236}">
                <a16:creationId xmlns:a16="http://schemas.microsoft.com/office/drawing/2014/main" id="{60A203F7-B12A-E649-A007-637DE01EA68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3" name="Rectangle 22">
            <a:extLst>
              <a:ext uri="{FF2B5EF4-FFF2-40B4-BE49-F238E27FC236}">
                <a16:creationId xmlns:a16="http://schemas.microsoft.com/office/drawing/2014/main" id="{4E7D81F0-0D3B-D546-A57B-157C18289620}"/>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25" name="Text Placeholder 2">
            <a:extLst>
              <a:ext uri="{FF2B5EF4-FFF2-40B4-BE49-F238E27FC236}">
                <a16:creationId xmlns:a16="http://schemas.microsoft.com/office/drawing/2014/main" id="{08417AFA-FEC2-CF47-8CDA-CDBC7D656758}"/>
              </a:ext>
            </a:extLst>
          </p:cNvPr>
          <p:cNvSpPr>
            <a:spLocks noGrp="1"/>
          </p:cNvSpPr>
          <p:nvPr>
            <p:ph type="body" sz="quarter" idx="19" hasCustomPrompt="1"/>
          </p:nvPr>
        </p:nvSpPr>
        <p:spPr>
          <a:xfrm>
            <a:off x="736601" y="340219"/>
            <a:ext cx="7661274" cy="169312"/>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24" name="Rectangle 23">
            <a:extLst>
              <a:ext uri="{FF2B5EF4-FFF2-40B4-BE49-F238E27FC236}">
                <a16:creationId xmlns:a16="http://schemas.microsoft.com/office/drawing/2014/main" id="{4E637215-97D7-1B48-B36D-9189AE22DAE3}"/>
              </a:ext>
            </a:extLst>
          </p:cNvPr>
          <p:cNvSpPr/>
          <p:nvPr/>
        </p:nvSpPr>
        <p:spPr>
          <a:xfrm>
            <a:off x="244474" y="4900613"/>
            <a:ext cx="14305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445684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Customer Story 1">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50825"/>
            <a:ext cx="1038226" cy="1389064"/>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7" name="Text Placeholder 11">
            <a:extLst>
              <a:ext uri="{FF2B5EF4-FFF2-40B4-BE49-F238E27FC236}">
                <a16:creationId xmlns:a16="http://schemas.microsoft.com/office/drawing/2014/main" id="{A6FD69E1-7FAE-1446-B229-E02F1904E0CC}"/>
              </a:ext>
            </a:extLst>
          </p:cNvPr>
          <p:cNvSpPr>
            <a:spLocks noGrp="1"/>
          </p:cNvSpPr>
          <p:nvPr>
            <p:ph type="body" sz="quarter" idx="15" hasCustomPrompt="1"/>
          </p:nvPr>
        </p:nvSpPr>
        <p:spPr>
          <a:xfrm>
            <a:off x="7359649" y="1892589"/>
            <a:ext cx="1038226" cy="1380836"/>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18" name="Text Placeholder 11">
            <a:extLst>
              <a:ext uri="{FF2B5EF4-FFF2-40B4-BE49-F238E27FC236}">
                <a16:creationId xmlns:a16="http://schemas.microsoft.com/office/drawing/2014/main" id="{FA481285-85AF-124E-B497-1DB35DD2820C}"/>
              </a:ext>
            </a:extLst>
          </p:cNvPr>
          <p:cNvSpPr>
            <a:spLocks noGrp="1"/>
          </p:cNvSpPr>
          <p:nvPr>
            <p:ph type="body" sz="quarter" idx="16" hasCustomPrompt="1"/>
          </p:nvPr>
        </p:nvSpPr>
        <p:spPr>
          <a:xfrm>
            <a:off x="7359649" y="3513571"/>
            <a:ext cx="1038226" cy="1387042"/>
          </a:xfrm>
          <a:prstGeom prst="rect">
            <a:avLst/>
          </a:prstGeom>
        </p:spPr>
        <p:txBody>
          <a:bodyPr lIns="0" rIns="0"/>
          <a:lstStyle>
            <a:lvl1pPr marL="171450" marR="0" indent="-171450" algn="l"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Char char="•"/>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marL="91440" marR="0" lvl="0" indent="-91440" algn="l" defTabSz="914400" rtl="0" eaLnBrk="1" fontAlgn="auto" latinLnBrk="0" hangingPunct="1">
              <a:lnSpc>
                <a:spcPct val="100000"/>
              </a:lnSpc>
              <a:spcBef>
                <a:spcPts val="0"/>
              </a:spcBef>
              <a:spcAft>
                <a:spcPts val="0"/>
              </a:spcAft>
              <a:buClr>
                <a:schemeClr val="bg1"/>
              </a:buClr>
              <a:buSzPct val="70000"/>
              <a:buFont typeface="Arial" panose="020B0604020202020204" pitchFamily="34" charset="0"/>
              <a:buChar char="•"/>
              <a:tabLst>
                <a:tab pos="182880" algn="l"/>
              </a:tabLst>
              <a:defRPr/>
            </a:pPr>
            <a:r>
              <a:rPr lang="en-US" dirty="0"/>
              <a:t>Bullets</a:t>
            </a:r>
          </a:p>
          <a:p>
            <a:pPr lvl="0"/>
            <a:endParaRPr lang="en-US" dirty="0"/>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324315" cy="16219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9" name="Text Placeholder 4">
            <a:extLst>
              <a:ext uri="{FF2B5EF4-FFF2-40B4-BE49-F238E27FC236}">
                <a16:creationId xmlns:a16="http://schemas.microsoft.com/office/drawing/2014/main" id="{964D9CB4-A4F2-A545-810E-CD823A25700E}"/>
              </a:ext>
            </a:extLst>
          </p:cNvPr>
          <p:cNvSpPr>
            <a:spLocks noGrp="1"/>
          </p:cNvSpPr>
          <p:nvPr>
            <p:ph type="body" sz="quarter" idx="10" hasCustomPrompt="1"/>
          </p:nvPr>
        </p:nvSpPr>
        <p:spPr>
          <a:xfrm>
            <a:off x="249858" y="1892136"/>
            <a:ext cx="3293442" cy="2684894"/>
          </a:xfrm>
          <a:prstGeom prst="rect">
            <a:avLst/>
          </a:prstGeom>
        </p:spPr>
        <p:txBody>
          <a:bodyPr lIns="0" tIns="0" rIns="0" anchor="t">
            <a:noAutofit/>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sz="1400">
                <a:solidFill>
                  <a:schemeClr val="tx1"/>
                </a:solidFill>
              </a:defRPr>
            </a:lvl1pPr>
          </a:lstStyle>
          <a:p>
            <a:pPr lvl="0"/>
            <a:r>
              <a:rPr lang="en-US" dirty="0"/>
              <a:t>Body Copy</a:t>
            </a:r>
          </a:p>
        </p:txBody>
      </p:sp>
      <p:sp>
        <p:nvSpPr>
          <p:cNvPr id="21" name="Rectangle 20">
            <a:extLst>
              <a:ext uri="{FF2B5EF4-FFF2-40B4-BE49-F238E27FC236}">
                <a16:creationId xmlns:a16="http://schemas.microsoft.com/office/drawing/2014/main" id="{CC4D6A23-C47D-3149-A982-A969EAFE9142}"/>
              </a:ext>
            </a:extLst>
          </p:cNvPr>
          <p:cNvSpPr/>
          <p:nvPr/>
        </p:nvSpPr>
        <p:spPr>
          <a:xfrm>
            <a:off x="244474" y="4900613"/>
            <a:ext cx="14305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4936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Layout 1c">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AE3A968-F23F-2744-9756-85D653CBC191}"/>
              </a:ext>
            </a:extLst>
          </p:cNvPr>
          <p:cNvSpPr/>
          <p:nvPr/>
        </p:nvSpPr>
        <p:spPr>
          <a:xfrm>
            <a:off x="0" y="-1"/>
            <a:ext cx="9143999" cy="5143501"/>
          </a:xfrm>
          <a:prstGeom prst="rect">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736599" y="711561"/>
            <a:ext cx="7661275" cy="480131"/>
          </a:xfrm>
          <a:prstGeom prst="rect">
            <a:avLst/>
          </a:prstGeom>
        </p:spPr>
        <p:txBody>
          <a:bodyPr wrap="square" lIns="0" rIns="0" anchor="t">
            <a:noAutofit/>
          </a:bodyPr>
          <a:lstStyle>
            <a:lvl1pPr algn="l">
              <a:defRPr sz="2800" baseline="0">
                <a:solidFill>
                  <a:schemeClr val="tx1"/>
                </a:solidFill>
              </a:defRPr>
            </a:lvl1pPr>
          </a:lstStyle>
          <a:p>
            <a:r>
              <a:rPr lang="en-US" dirty="0"/>
              <a:t>Heading</a:t>
            </a:r>
          </a:p>
        </p:txBody>
      </p:sp>
      <p:sp>
        <p:nvSpPr>
          <p:cNvPr id="3" name="Subtitle 2"/>
          <p:cNvSpPr>
            <a:spLocks noGrp="1"/>
          </p:cNvSpPr>
          <p:nvPr>
            <p:ph type="subTitle" idx="1" hasCustomPrompt="1"/>
          </p:nvPr>
        </p:nvSpPr>
        <p:spPr>
          <a:xfrm>
            <a:off x="731499" y="1278431"/>
            <a:ext cx="7661275" cy="297517"/>
          </a:xfrm>
          <a:prstGeom prst="rect">
            <a:avLst/>
          </a:prstGeom>
        </p:spPr>
        <p:txBody>
          <a:bodyPr wrap="square" lIns="0" rIns="0" anchor="t">
            <a:noAutofit/>
          </a:bodyPr>
          <a:lstStyle>
            <a:lvl1pPr marL="0" marR="0" indent="0" algn="l" defTabSz="914400" rtl="0" eaLnBrk="1" fontAlgn="auto" latinLnBrk="0" hangingPunct="1">
              <a:lnSpc>
                <a:spcPts val="1600"/>
              </a:lnSpc>
              <a:spcBef>
                <a:spcPts val="1000"/>
              </a:spcBef>
              <a:spcAft>
                <a:spcPts val="0"/>
              </a:spcAft>
              <a:buClrTx/>
              <a:buSzTx/>
              <a:buFont typeface="Arial"/>
              <a:buNone/>
              <a:tabLst/>
              <a:defRPr sz="1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sp>
        <p:nvSpPr>
          <p:cNvPr id="13" name="Text Placeholder 2">
            <a:extLst>
              <a:ext uri="{FF2B5EF4-FFF2-40B4-BE49-F238E27FC236}">
                <a16:creationId xmlns:a16="http://schemas.microsoft.com/office/drawing/2014/main" id="{62EB0AE2-BAE9-5D40-A0CD-871ADC3A6647}"/>
              </a:ext>
            </a:extLst>
          </p:cNvPr>
          <p:cNvSpPr>
            <a:spLocks noGrp="1"/>
          </p:cNvSpPr>
          <p:nvPr>
            <p:ph type="body" sz="quarter" idx="16" hasCustomPrompt="1"/>
          </p:nvPr>
        </p:nvSpPr>
        <p:spPr>
          <a:xfrm>
            <a:off x="731499"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cxnSp>
        <p:nvCxnSpPr>
          <p:cNvPr id="21" name="Straight Connector 20">
            <a:extLst>
              <a:ext uri="{FF2B5EF4-FFF2-40B4-BE49-F238E27FC236}">
                <a16:creationId xmlns:a16="http://schemas.microsoft.com/office/drawing/2014/main" id="{0B0C59DE-2D08-734A-9F9A-4067194B8BD7}"/>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24" name="Text Placeholder 2">
            <a:extLst>
              <a:ext uri="{FF2B5EF4-FFF2-40B4-BE49-F238E27FC236}">
                <a16:creationId xmlns:a16="http://schemas.microsoft.com/office/drawing/2014/main" id="{B7018C19-9289-8747-AA02-5CC8ABFC6CC4}"/>
              </a:ext>
            </a:extLst>
          </p:cNvPr>
          <p:cNvSpPr>
            <a:spLocks noGrp="1"/>
          </p:cNvSpPr>
          <p:nvPr>
            <p:ph type="body" sz="quarter" idx="17" hasCustomPrompt="1"/>
          </p:nvPr>
        </p:nvSpPr>
        <p:spPr>
          <a:xfrm>
            <a:off x="4923155" y="1955421"/>
            <a:ext cx="3474720" cy="274320"/>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15" name="Rectangle 14">
            <a:extLst>
              <a:ext uri="{FF2B5EF4-FFF2-40B4-BE49-F238E27FC236}">
                <a16:creationId xmlns:a16="http://schemas.microsoft.com/office/drawing/2014/main" id="{5D5B5601-6668-5F4C-809E-C9F5909FB969}"/>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Tree>
    <p:extLst>
      <p:ext uri="{BB962C8B-B14F-4D97-AF65-F5344CB8AC3E}">
        <p14:creationId xmlns:p14="http://schemas.microsoft.com/office/powerpoint/2010/main" val="5205606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2_Customer Story With Quote">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C5B4D97-FB58-254F-89C6-62ECB2B5F6FD}"/>
              </a:ext>
            </a:extLst>
          </p:cNvPr>
          <p:cNvSpPr>
            <a:spLocks noGrp="1"/>
          </p:cNvSpPr>
          <p:nvPr>
            <p:ph type="pic" sz="quarter" idx="12"/>
          </p:nvPr>
        </p:nvSpPr>
        <p:spPr>
          <a:xfrm>
            <a:off x="3797298" y="0"/>
            <a:ext cx="3308351" cy="5143500"/>
          </a:xfrm>
          <a:prstGeom prst="rect">
            <a:avLst/>
          </a:prstGeom>
          <a:solidFill>
            <a:schemeClr val="bg1">
              <a:lumMod val="95000"/>
            </a:schemeClr>
          </a:solidFill>
        </p:spPr>
        <p:txBody>
          <a:bodyPr anchor="ctr"/>
          <a:lstStyle>
            <a:lvl1pPr marL="0" indent="0" algn="ctr">
              <a:buFont typeface="Arial" panose="020B0604020202020204" pitchFamily="34" charset="0"/>
              <a:buNone/>
              <a:defRPr sz="1400">
                <a:solidFill>
                  <a:schemeClr val="tx2"/>
                </a:solidFill>
              </a:defRPr>
            </a:lvl1pPr>
          </a:lstStyle>
          <a:p>
            <a:r>
              <a:rPr lang="en-US"/>
              <a:t>Click icon to add picture</a:t>
            </a:r>
            <a:endParaRPr lang="en-US" dirty="0"/>
          </a:p>
        </p:txBody>
      </p:sp>
      <p:sp>
        <p:nvSpPr>
          <p:cNvPr id="2" name="Title 1"/>
          <p:cNvSpPr>
            <a:spLocks noGrp="1"/>
          </p:cNvSpPr>
          <p:nvPr>
            <p:ph type="ctrTitle" hasCustomPrompt="1"/>
          </p:nvPr>
        </p:nvSpPr>
        <p:spPr>
          <a:xfrm>
            <a:off x="241299" y="711562"/>
            <a:ext cx="3325593" cy="861974"/>
          </a:xfrm>
          <a:prstGeom prst="rect">
            <a:avLst/>
          </a:prstGeom>
        </p:spPr>
        <p:txBody>
          <a:bodyPr wrap="square" lIns="0" rIns="0" anchor="t">
            <a:noAutofit/>
          </a:bodyPr>
          <a:lstStyle>
            <a:lvl1pPr>
              <a:defRPr lang="en-US" sz="2800" dirty="0">
                <a:solidFill>
                  <a:schemeClr val="tx1"/>
                </a:solidFill>
              </a:defRPr>
            </a:lvl1pPr>
          </a:lstStyle>
          <a:p>
            <a:pPr marL="0" marR="0" lvl="0" indent="0" fontAlgn="auto">
              <a:spcAft>
                <a:spcPts val="0"/>
              </a:spcAft>
              <a:buClrTx/>
              <a:buSzTx/>
              <a:buFontTx/>
              <a:tabLst/>
            </a:pPr>
            <a:r>
              <a:rPr lang="en-US" dirty="0"/>
              <a:t>Customer Story</a:t>
            </a:r>
            <a:br>
              <a:rPr lang="en-US" dirty="0"/>
            </a:br>
            <a:r>
              <a:rPr lang="en-US" dirty="0"/>
              <a:t>Heading</a:t>
            </a:r>
          </a:p>
        </p:txBody>
      </p:sp>
      <p:pic>
        <p:nvPicPr>
          <p:cNvPr id="9" name="Picture 8">
            <a:extLst>
              <a:ext uri="{FF2B5EF4-FFF2-40B4-BE49-F238E27FC236}">
                <a16:creationId xmlns:a16="http://schemas.microsoft.com/office/drawing/2014/main" id="{CF12E9C8-CB26-FD4E-99E4-04293959E7E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t="-2"/>
          <a:stretch/>
        </p:blipFill>
        <p:spPr>
          <a:xfrm>
            <a:off x="8659811" y="-1"/>
            <a:ext cx="492126" cy="5143501"/>
          </a:xfrm>
          <a:prstGeom prst="rect">
            <a:avLst/>
          </a:prstGeom>
        </p:spPr>
      </p:pic>
      <p:sp>
        <p:nvSpPr>
          <p:cNvPr id="8" name="Rectangle 7">
            <a:extLst>
              <a:ext uri="{FF2B5EF4-FFF2-40B4-BE49-F238E27FC236}">
                <a16:creationId xmlns:a16="http://schemas.microsoft.com/office/drawing/2014/main" id="{EA8D2F38-8F39-ED47-A28C-F951932A0BFF}"/>
              </a:ext>
            </a:extLst>
          </p:cNvPr>
          <p:cNvSpPr/>
          <p:nvPr/>
        </p:nvSpPr>
        <p:spPr>
          <a:xfrm>
            <a:off x="7105650" y="-1"/>
            <a:ext cx="1546225" cy="5143501"/>
          </a:xfrm>
          <a:prstGeom prst="rect">
            <a:avLst/>
          </a:prstGeom>
          <a:solidFill>
            <a:schemeClr val="tx1"/>
          </a:solidFill>
          <a:ln w="127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2" name="Text Placeholder 11">
            <a:extLst>
              <a:ext uri="{FF2B5EF4-FFF2-40B4-BE49-F238E27FC236}">
                <a16:creationId xmlns:a16="http://schemas.microsoft.com/office/drawing/2014/main" id="{461F58D3-DE45-3449-8FB1-982D5CD9E798}"/>
              </a:ext>
            </a:extLst>
          </p:cNvPr>
          <p:cNvSpPr>
            <a:spLocks noGrp="1"/>
          </p:cNvSpPr>
          <p:nvPr>
            <p:ph type="body" sz="quarter" idx="14" hasCustomPrompt="1"/>
          </p:nvPr>
        </p:nvSpPr>
        <p:spPr>
          <a:xfrm>
            <a:off x="7359649" y="268805"/>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9" name="Text Placeholder 2">
            <a:extLst>
              <a:ext uri="{FF2B5EF4-FFF2-40B4-BE49-F238E27FC236}">
                <a16:creationId xmlns:a16="http://schemas.microsoft.com/office/drawing/2014/main" id="{A1CC4436-7A03-CC42-9FCB-9E86D5A5136E}"/>
              </a:ext>
            </a:extLst>
          </p:cNvPr>
          <p:cNvSpPr>
            <a:spLocks noGrp="1"/>
          </p:cNvSpPr>
          <p:nvPr>
            <p:ph type="body" sz="quarter" idx="17" hasCustomPrompt="1"/>
          </p:nvPr>
        </p:nvSpPr>
        <p:spPr>
          <a:xfrm>
            <a:off x="741965" y="340219"/>
            <a:ext cx="2245781" cy="157937"/>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pic>
        <p:nvPicPr>
          <p:cNvPr id="38" name="Image">
            <a:extLst>
              <a:ext uri="{FF2B5EF4-FFF2-40B4-BE49-F238E27FC236}">
                <a16:creationId xmlns:a16="http://schemas.microsoft.com/office/drawing/2014/main" id="{CAF69B79-F069-9A4B-8F7F-00E6EF245F46}"/>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14" name="Straight Connector 13">
            <a:extLst>
              <a:ext uri="{FF2B5EF4-FFF2-40B4-BE49-F238E27FC236}">
                <a16:creationId xmlns:a16="http://schemas.microsoft.com/office/drawing/2014/main" id="{276D3422-C15E-E843-909B-1EC359B68168}"/>
              </a:ext>
            </a:extLst>
          </p:cNvPr>
          <p:cNvCxnSpPr>
            <a:cxnSpLocks/>
          </p:cNvCxnSpPr>
          <p:nvPr/>
        </p:nvCxnSpPr>
        <p:spPr>
          <a:xfrm>
            <a:off x="736600" y="259987"/>
            <a:ext cx="2329680"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5A6DDFC5-C819-024A-A53F-3335E014C363}"/>
              </a:ext>
            </a:extLst>
          </p:cNvPr>
          <p:cNvSpPr/>
          <p:nvPr/>
        </p:nvSpPr>
        <p:spPr>
          <a:xfrm>
            <a:off x="3123430" y="148185"/>
            <a:ext cx="443462" cy="183494"/>
          </a:xfrm>
          <a:prstGeom prst="rect">
            <a:avLst/>
          </a:prstGeom>
        </p:spPr>
        <p:txBody>
          <a:bodyPr wrap="none" lIns="0" tIns="0" rIns="0" bIns="0" anchor="ctr">
            <a:noAutofit/>
          </a:bodyPr>
          <a:lstStyle/>
          <a:p>
            <a:pPr marL="0" marR="0" lvl="0" indent="0" algn="r" defTabSz="309555" rtl="0" fontAlgn="auto" latinLnBrk="0" hangingPunct="0">
              <a:lnSpc>
                <a:spcPts val="1125"/>
              </a:lnSpc>
              <a:spcBef>
                <a:spcPts val="0"/>
              </a:spcBef>
              <a:spcAft>
                <a:spcPts val="0"/>
              </a:spcAft>
              <a:buClrTx/>
              <a:buSzTx/>
              <a:buFontTx/>
              <a:buNone/>
              <a:tabLst/>
            </a:pPr>
            <a:r>
              <a:rPr kumimoji="0" lang="en-US" sz="1000" b="0" i="0" u="none" strike="noStrike" cap="none" spc="-20" normalizeH="0" baseline="0" dirty="0">
                <a:ln>
                  <a:noFill/>
                </a:ln>
                <a:solidFill>
                  <a:schemeClr val="tx1"/>
                </a:solidFill>
                <a:effectLst/>
                <a:uFillTx/>
                <a:latin typeface="+mn-lt"/>
                <a:ea typeface="+mj-ea"/>
                <a:cs typeface="+mj-cs"/>
                <a:sym typeface="Founders Grotesk"/>
              </a:rPr>
              <a:t>ni.com</a:t>
            </a:r>
          </a:p>
        </p:txBody>
      </p:sp>
      <p:grpSp>
        <p:nvGrpSpPr>
          <p:cNvPr id="20" name="Group 19">
            <a:extLst>
              <a:ext uri="{FF2B5EF4-FFF2-40B4-BE49-F238E27FC236}">
                <a16:creationId xmlns:a16="http://schemas.microsoft.com/office/drawing/2014/main" id="{80F83A2D-0E5F-7B40-BF1F-3D292779DAF3}"/>
              </a:ext>
            </a:extLst>
          </p:cNvPr>
          <p:cNvGrpSpPr/>
          <p:nvPr/>
        </p:nvGrpSpPr>
        <p:grpSpPr>
          <a:xfrm flipH="1">
            <a:off x="241298" y="1892589"/>
            <a:ext cx="3311525" cy="2770223"/>
            <a:chOff x="143113" y="2095349"/>
            <a:chExt cx="3487500" cy="3054682"/>
          </a:xfrm>
        </p:grpSpPr>
        <p:sp>
          <p:nvSpPr>
            <p:cNvPr id="21" name="Freeform 20">
              <a:extLst>
                <a:ext uri="{FF2B5EF4-FFF2-40B4-BE49-F238E27FC236}">
                  <a16:creationId xmlns:a16="http://schemas.microsoft.com/office/drawing/2014/main" id="{621F0B2E-BAF6-AD4A-A455-4FE8E1153183}"/>
                </a:ext>
              </a:extLst>
            </p:cNvPr>
            <p:cNvSpPr/>
            <p:nvPr/>
          </p:nvSpPr>
          <p:spPr>
            <a:xfrm rot="5400000">
              <a:off x="2245001" y="3764419"/>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22" name="Straight Connector 21">
              <a:extLst>
                <a:ext uri="{FF2B5EF4-FFF2-40B4-BE49-F238E27FC236}">
                  <a16:creationId xmlns:a16="http://schemas.microsoft.com/office/drawing/2014/main" id="{2B675865-3560-B746-8C16-5A7A468610C1}"/>
                </a:ext>
              </a:extLst>
            </p:cNvPr>
            <p:cNvCxnSpPr>
              <a:cxnSpLocks/>
            </p:cNvCxnSpPr>
            <p:nvPr/>
          </p:nvCxnSpPr>
          <p:spPr>
            <a:xfrm flipH="1" flipV="1">
              <a:off x="3630613" y="2095349"/>
              <a:ext cx="0" cy="1668799"/>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D383627-F26B-B34B-A423-8F78E7DA2022}"/>
                </a:ext>
              </a:extLst>
            </p:cNvPr>
            <p:cNvCxnSpPr>
              <a:cxnSpLocks/>
            </p:cNvCxnSpPr>
            <p:nvPr/>
          </p:nvCxnSpPr>
          <p:spPr>
            <a:xfrm flipH="1">
              <a:off x="143113" y="5150031"/>
              <a:ext cx="2102164"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4" name="Text Placeholder 24">
            <a:extLst>
              <a:ext uri="{FF2B5EF4-FFF2-40B4-BE49-F238E27FC236}">
                <a16:creationId xmlns:a16="http://schemas.microsoft.com/office/drawing/2014/main" id="{7BE3004C-2369-384D-9887-FA57DAAD4743}"/>
              </a:ext>
            </a:extLst>
          </p:cNvPr>
          <p:cNvSpPr>
            <a:spLocks noGrp="1"/>
          </p:cNvSpPr>
          <p:nvPr>
            <p:ph type="body" sz="quarter" idx="18" hasCustomPrompt="1"/>
          </p:nvPr>
        </p:nvSpPr>
        <p:spPr>
          <a:xfrm>
            <a:off x="1228725" y="409502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25" name="Text Placeholder 24">
            <a:extLst>
              <a:ext uri="{FF2B5EF4-FFF2-40B4-BE49-F238E27FC236}">
                <a16:creationId xmlns:a16="http://schemas.microsoft.com/office/drawing/2014/main" id="{F7A6E3AF-75B3-BE47-899D-5ED34EA0697B}"/>
              </a:ext>
            </a:extLst>
          </p:cNvPr>
          <p:cNvSpPr>
            <a:spLocks noGrp="1"/>
          </p:cNvSpPr>
          <p:nvPr>
            <p:ph type="body" sz="quarter" idx="19" hasCustomPrompt="1"/>
          </p:nvPr>
        </p:nvSpPr>
        <p:spPr>
          <a:xfrm>
            <a:off x="1228725" y="4305730"/>
            <a:ext cx="2324100" cy="291907"/>
          </a:xfrm>
          <a:prstGeom prst="rect">
            <a:avLst/>
          </a:prstGeom>
        </p:spPr>
        <p:txBody>
          <a:bodyPr lIns="0" tIns="0" rIns="0" bIns="0" anchor="t"/>
          <a:lstStyle>
            <a:lvl1pPr algn="r">
              <a:defRPr sz="100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26" name="Text Placeholder 11">
            <a:extLst>
              <a:ext uri="{FF2B5EF4-FFF2-40B4-BE49-F238E27FC236}">
                <a16:creationId xmlns:a16="http://schemas.microsoft.com/office/drawing/2014/main" id="{783A2A97-1116-DF49-9F1A-0757A52C80CC}"/>
              </a:ext>
            </a:extLst>
          </p:cNvPr>
          <p:cNvSpPr>
            <a:spLocks noGrp="1"/>
          </p:cNvSpPr>
          <p:nvPr>
            <p:ph type="body" sz="quarter" idx="20" hasCustomPrompt="1"/>
          </p:nvPr>
        </p:nvSpPr>
        <p:spPr>
          <a:xfrm>
            <a:off x="7359649" y="697834"/>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27" name="Text Placeholder 11">
            <a:extLst>
              <a:ext uri="{FF2B5EF4-FFF2-40B4-BE49-F238E27FC236}">
                <a16:creationId xmlns:a16="http://schemas.microsoft.com/office/drawing/2014/main" id="{C8EE8CFB-20CE-754E-83B0-6B0F4FDD1758}"/>
              </a:ext>
            </a:extLst>
          </p:cNvPr>
          <p:cNvSpPr>
            <a:spLocks noGrp="1"/>
          </p:cNvSpPr>
          <p:nvPr>
            <p:ph type="body" sz="quarter" idx="21" hasCustomPrompt="1"/>
          </p:nvPr>
        </p:nvSpPr>
        <p:spPr>
          <a:xfrm>
            <a:off x="7359649" y="2216671"/>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28" name="Text Placeholder 11">
            <a:extLst>
              <a:ext uri="{FF2B5EF4-FFF2-40B4-BE49-F238E27FC236}">
                <a16:creationId xmlns:a16="http://schemas.microsoft.com/office/drawing/2014/main" id="{B4FD18C8-831F-0B4F-AAA0-D62BCC063E13}"/>
              </a:ext>
            </a:extLst>
          </p:cNvPr>
          <p:cNvSpPr>
            <a:spLocks noGrp="1"/>
          </p:cNvSpPr>
          <p:nvPr>
            <p:ph type="body" sz="quarter" idx="22" hasCustomPrompt="1"/>
          </p:nvPr>
        </p:nvSpPr>
        <p:spPr>
          <a:xfrm>
            <a:off x="7359649" y="2645700"/>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30" name="Text Placeholder 11">
            <a:extLst>
              <a:ext uri="{FF2B5EF4-FFF2-40B4-BE49-F238E27FC236}">
                <a16:creationId xmlns:a16="http://schemas.microsoft.com/office/drawing/2014/main" id="{ABEFE6F0-BCA9-324B-B281-0ECDFFE62E76}"/>
              </a:ext>
            </a:extLst>
          </p:cNvPr>
          <p:cNvSpPr>
            <a:spLocks noGrp="1"/>
          </p:cNvSpPr>
          <p:nvPr>
            <p:ph type="body" sz="quarter" idx="23" hasCustomPrompt="1"/>
          </p:nvPr>
        </p:nvSpPr>
        <p:spPr>
          <a:xfrm>
            <a:off x="7359649" y="4246948"/>
            <a:ext cx="1038226" cy="415864"/>
          </a:xfrm>
          <a:prstGeom prst="rect">
            <a:avLst/>
          </a:prstGeom>
        </p:spPr>
        <p:txBody>
          <a:bodyPr lIns="0" rIns="0" anchor="ctr"/>
          <a:lstStyle>
            <a:lvl1pPr marL="0" marR="0" indent="0" algn="ctr" defTabSz="914400" rtl="0" eaLnBrk="1" fontAlgn="auto" latinLnBrk="0" hangingPunct="1">
              <a:lnSpc>
                <a:spcPct val="100000"/>
              </a:lnSpc>
              <a:spcBef>
                <a:spcPts val="0"/>
              </a:spcBef>
              <a:spcAft>
                <a:spcPts val="600"/>
              </a:spcAft>
              <a:buClr>
                <a:schemeClr val="bg1"/>
              </a:buClr>
              <a:buSzPct val="70000"/>
              <a:buFontTx/>
              <a:buNone/>
              <a:tabLst>
                <a:tab pos="182880" algn="l"/>
              </a:tabLst>
              <a:defRPr sz="32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XX%</a:t>
            </a:r>
          </a:p>
        </p:txBody>
      </p:sp>
      <p:sp>
        <p:nvSpPr>
          <p:cNvPr id="31" name="Text Placeholder 11">
            <a:extLst>
              <a:ext uri="{FF2B5EF4-FFF2-40B4-BE49-F238E27FC236}">
                <a16:creationId xmlns:a16="http://schemas.microsoft.com/office/drawing/2014/main" id="{7A4F6431-7C8C-0D4E-9FB9-DD110EB8CCC2}"/>
              </a:ext>
            </a:extLst>
          </p:cNvPr>
          <p:cNvSpPr>
            <a:spLocks noGrp="1"/>
          </p:cNvSpPr>
          <p:nvPr>
            <p:ph type="body" sz="quarter" idx="24" hasCustomPrompt="1"/>
          </p:nvPr>
        </p:nvSpPr>
        <p:spPr>
          <a:xfrm>
            <a:off x="7359649" y="4675977"/>
            <a:ext cx="1038226" cy="237661"/>
          </a:xfrm>
          <a:prstGeom prst="rect">
            <a:avLst/>
          </a:prstGeom>
        </p:spPr>
        <p:txBody>
          <a:bodyPr lIns="0" rIns="0"/>
          <a:lstStyle>
            <a:lvl1pPr marL="0" marR="0" indent="0" algn="ctr" defTabSz="914400" rtl="0" eaLnBrk="1" fontAlgn="auto" latinLnBrk="0" hangingPunct="1">
              <a:lnSpc>
                <a:spcPct val="100000"/>
              </a:lnSpc>
              <a:spcBef>
                <a:spcPts val="0"/>
              </a:spcBef>
              <a:spcAft>
                <a:spcPts val="600"/>
              </a:spcAft>
              <a:buClr>
                <a:schemeClr val="bg1"/>
              </a:buClr>
              <a:buSzPct val="70000"/>
              <a:buFont typeface="Arial" panose="020B0604020202020204" pitchFamily="34" charset="0"/>
              <a:buNone/>
              <a:tabLst>
                <a:tab pos="182880" algn="l"/>
              </a:tabLst>
              <a:defRPr sz="1100" spc="-30" baseline="0">
                <a:solidFill>
                  <a:schemeClr val="bg1"/>
                </a:solidFill>
                <a:latin typeface="Consolas" panose="020B0609020204030204" pitchFamily="49" charset="0"/>
                <a:cs typeface="Consolas" panose="020B0609020204030204" pitchFamily="49" charset="0"/>
              </a:defRPr>
            </a:lvl1pPr>
            <a:lvl2pPr marL="0" indent="0">
              <a:spcBef>
                <a:spcPts val="0"/>
              </a:spcBef>
              <a:spcAft>
                <a:spcPts val="0"/>
              </a:spcAft>
              <a:buFont typeface="Arial" panose="020B0604020202020204" pitchFamily="34" charset="0"/>
              <a:buNone/>
              <a:defRPr/>
            </a:lvl2pPr>
            <a:lvl3pPr marL="0" indent="0">
              <a:spcBef>
                <a:spcPts val="0"/>
              </a:spcBef>
              <a:spcAft>
                <a:spcPts val="0"/>
              </a:spcAft>
              <a:buFont typeface="Arial" panose="020B0604020202020204" pitchFamily="34" charset="0"/>
              <a:buNone/>
              <a:defRPr/>
            </a:lvl3pPr>
            <a:lvl4pPr marL="0" indent="0">
              <a:spcBef>
                <a:spcPts val="0"/>
              </a:spcBef>
              <a:spcAft>
                <a:spcPts val="0"/>
              </a:spcAft>
              <a:buFont typeface="Arial" panose="020B0604020202020204" pitchFamily="34" charset="0"/>
              <a:buNone/>
              <a:defRPr/>
            </a:lvl4pPr>
            <a:lvl5pPr marL="0" indent="0">
              <a:spcBef>
                <a:spcPts val="0"/>
              </a:spcBef>
              <a:spcAft>
                <a:spcPts val="0"/>
              </a:spcAft>
              <a:buFont typeface="Arial" panose="020B0604020202020204" pitchFamily="34" charset="0"/>
              <a:buNone/>
              <a:defRPr/>
            </a:lvl5pPr>
          </a:lstStyle>
          <a:p>
            <a:pPr lvl="0"/>
            <a:r>
              <a:rPr lang="en-US" dirty="0"/>
              <a:t>INCREASE</a:t>
            </a:r>
          </a:p>
        </p:txBody>
      </p:sp>
      <p:sp>
        <p:nvSpPr>
          <p:cNvPr id="4" name="Text Placeholder 3">
            <a:extLst>
              <a:ext uri="{FF2B5EF4-FFF2-40B4-BE49-F238E27FC236}">
                <a16:creationId xmlns:a16="http://schemas.microsoft.com/office/drawing/2014/main" id="{7743356B-A00E-BE47-970E-54D7E1C17F2A}"/>
              </a:ext>
            </a:extLst>
          </p:cNvPr>
          <p:cNvSpPr>
            <a:spLocks noGrp="1"/>
          </p:cNvSpPr>
          <p:nvPr>
            <p:ph type="body" sz="quarter" idx="25" hasCustomPrompt="1"/>
          </p:nvPr>
        </p:nvSpPr>
        <p:spPr>
          <a:xfrm>
            <a:off x="492125" y="1832300"/>
            <a:ext cx="3074988" cy="2022227"/>
          </a:xfrm>
          <a:prstGeom prst="rect">
            <a:avLst/>
          </a:prstGeom>
        </p:spPr>
        <p:txBody>
          <a:bodyPr vert="horz" wrap="square" lIns="0" tIns="0" rIns="0" bIns="0" rtlCol="0" anchor="t">
            <a:noAutofit/>
          </a:bodyPr>
          <a:lstStyle>
            <a:lvl1pPr>
              <a:defRPr kumimoji="0" lang="en-US" sz="1600" u="none" strike="noStrike" kern="1000" cap="none" spc="0" normalizeH="0" dirty="0">
                <a:ln>
                  <a:noFill/>
                </a:ln>
                <a:solidFill>
                  <a:schemeClr val="tx2"/>
                </a:solidFill>
                <a:effectLst/>
                <a:uFillTx/>
                <a:latin typeface="+mj-lt"/>
                <a:sym typeface="Founders Grotesk"/>
              </a:defRPr>
            </a:lvl1pPr>
          </a:lstStyle>
          <a:p>
            <a:pPr lvl="0">
              <a:spcBef>
                <a:spcPct val="0"/>
              </a:spcBef>
              <a:buClrTx/>
              <a:buSzTx/>
              <a:buFontTx/>
              <a:tabLst/>
            </a:pPr>
            <a:r>
              <a:rPr lang="en-US" sz="1800" dirty="0"/>
              <a:t>Place your quote here. Place your quote here. Place your quote here. Place your quote here.</a:t>
            </a:r>
          </a:p>
        </p:txBody>
      </p:sp>
      <p:sp>
        <p:nvSpPr>
          <p:cNvPr id="33" name="Rectangle 32">
            <a:extLst>
              <a:ext uri="{FF2B5EF4-FFF2-40B4-BE49-F238E27FC236}">
                <a16:creationId xmlns:a16="http://schemas.microsoft.com/office/drawing/2014/main" id="{EB420069-AFD5-B847-B4F9-64838C001F79}"/>
              </a:ext>
            </a:extLst>
          </p:cNvPr>
          <p:cNvSpPr/>
          <p:nvPr/>
        </p:nvSpPr>
        <p:spPr>
          <a:xfrm>
            <a:off x="244474" y="4900613"/>
            <a:ext cx="1430501"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37955198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p:cSld name="1_Customer Story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076DD0A-2DE2-294B-A520-6268B2AE3359}"/>
              </a:ext>
            </a:extLst>
          </p:cNvPr>
          <p:cNvSpPr/>
          <p:nvPr/>
        </p:nvSpPr>
        <p:spPr>
          <a:xfrm>
            <a:off x="227414"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3" name="Text Placeholder 2">
            <a:extLst>
              <a:ext uri="{FF2B5EF4-FFF2-40B4-BE49-F238E27FC236}">
                <a16:creationId xmlns:a16="http://schemas.microsoft.com/office/drawing/2014/main" id="{13841CEA-524D-334B-886F-EADBA3DB3B3F}"/>
              </a:ext>
            </a:extLst>
          </p:cNvPr>
          <p:cNvSpPr>
            <a:spLocks noGrp="1"/>
          </p:cNvSpPr>
          <p:nvPr>
            <p:ph type="body" sz="quarter" idx="19" hasCustomPrompt="1"/>
          </p:nvPr>
        </p:nvSpPr>
        <p:spPr>
          <a:xfrm>
            <a:off x="736601" y="2206794"/>
            <a:ext cx="7905748"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24" name="Text Placeholder 4">
            <a:extLst>
              <a:ext uri="{FF2B5EF4-FFF2-40B4-BE49-F238E27FC236}">
                <a16:creationId xmlns:a16="http://schemas.microsoft.com/office/drawing/2014/main" id="{88AD20AE-58EE-794E-BF76-F37A9AB3F520}"/>
              </a:ext>
            </a:extLst>
          </p:cNvPr>
          <p:cNvSpPr>
            <a:spLocks noGrp="1"/>
          </p:cNvSpPr>
          <p:nvPr>
            <p:ph type="body" sz="quarter" idx="20" hasCustomPrompt="1"/>
          </p:nvPr>
        </p:nvSpPr>
        <p:spPr>
          <a:xfrm>
            <a:off x="736602" y="2453991"/>
            <a:ext cx="7905748"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sp>
        <p:nvSpPr>
          <p:cNvPr id="12" name="Text Placeholder 2">
            <a:extLst>
              <a:ext uri="{FF2B5EF4-FFF2-40B4-BE49-F238E27FC236}">
                <a16:creationId xmlns:a16="http://schemas.microsoft.com/office/drawing/2014/main" id="{2A86A67F-6951-894E-9250-E633CE0061AA}"/>
              </a:ext>
            </a:extLst>
          </p:cNvPr>
          <p:cNvSpPr>
            <a:spLocks noGrp="1"/>
          </p:cNvSpPr>
          <p:nvPr>
            <p:ph type="body" sz="quarter" idx="18" hasCustomPrompt="1"/>
          </p:nvPr>
        </p:nvSpPr>
        <p:spPr>
          <a:xfrm>
            <a:off x="736600" y="3040466"/>
            <a:ext cx="7905735" cy="1227085"/>
          </a:xfrm>
          <a:prstGeom prst="rect">
            <a:avLst/>
          </a:prstGeom>
        </p:spPr>
        <p:txBody>
          <a:bodyPr wrap="square" lIns="0" tIns="0" rIns="0" bIns="0" anchor="t">
            <a:noAutofit/>
          </a:bodyPr>
          <a:lstStyle>
            <a:lvl1pPr marL="0" indent="0">
              <a:buFont typeface="Arial" panose="020B0604020202020204" pitchFamily="34" charset="0"/>
              <a:buNone/>
              <a:defRPr sz="1400"/>
            </a:lvl1pPr>
          </a:lstStyle>
          <a:p>
            <a:pPr lvl="0"/>
            <a:r>
              <a:rPr lang="en-US" dirty="0"/>
              <a:t>Body Copy </a:t>
            </a:r>
          </a:p>
        </p:txBody>
      </p:sp>
      <p:sp>
        <p:nvSpPr>
          <p:cNvPr id="13" name="Freeform 12">
            <a:extLst>
              <a:ext uri="{FF2B5EF4-FFF2-40B4-BE49-F238E27FC236}">
                <a16:creationId xmlns:a16="http://schemas.microsoft.com/office/drawing/2014/main" id="{D6FA260E-52D6-6F44-8999-DB1C2AF2274E}"/>
              </a:ext>
            </a:extLst>
          </p:cNvPr>
          <p:cNvSpPr/>
          <p:nvPr/>
        </p:nvSpPr>
        <p:spPr>
          <a:xfrm rot="16200000" flipH="1">
            <a:off x="288649" y="3371775"/>
            <a:ext cx="1227085" cy="1315433"/>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sp>
        <p:nvSpPr>
          <p:cNvPr id="14" name="Picture Placeholder 31">
            <a:extLst>
              <a:ext uri="{FF2B5EF4-FFF2-40B4-BE49-F238E27FC236}">
                <a16:creationId xmlns:a16="http://schemas.microsoft.com/office/drawing/2014/main" id="{EF6A3635-BEB4-C946-9274-65FCAAC33CED}"/>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grpSp>
        <p:nvGrpSpPr>
          <p:cNvPr id="15" name="Group 14">
            <a:extLst>
              <a:ext uri="{FF2B5EF4-FFF2-40B4-BE49-F238E27FC236}">
                <a16:creationId xmlns:a16="http://schemas.microsoft.com/office/drawing/2014/main" id="{8ED4AA98-32E8-404F-8486-E2CC4F1EC576}"/>
              </a:ext>
            </a:extLst>
          </p:cNvPr>
          <p:cNvGrpSpPr/>
          <p:nvPr/>
        </p:nvGrpSpPr>
        <p:grpSpPr>
          <a:xfrm>
            <a:off x="0" y="0"/>
            <a:ext cx="976756" cy="830388"/>
            <a:chOff x="0" y="0"/>
            <a:chExt cx="976756" cy="830388"/>
          </a:xfrm>
        </p:grpSpPr>
        <p:sp>
          <p:nvSpPr>
            <p:cNvPr id="16" name="Rectangle 15">
              <a:extLst>
                <a:ext uri="{FF2B5EF4-FFF2-40B4-BE49-F238E27FC236}">
                  <a16:creationId xmlns:a16="http://schemas.microsoft.com/office/drawing/2014/main" id="{13C1AD95-F671-1943-84DD-2E6B7D3586E7}"/>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17" name="Image">
              <a:extLst>
                <a:ext uri="{FF2B5EF4-FFF2-40B4-BE49-F238E27FC236}">
                  <a16:creationId xmlns:a16="http://schemas.microsoft.com/office/drawing/2014/main" id="{B0A59DCE-C4DF-DD42-BF0A-5825E33E38D4}"/>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
        <p:nvSpPr>
          <p:cNvPr id="11" name="Rectangle 10">
            <a:extLst>
              <a:ext uri="{FF2B5EF4-FFF2-40B4-BE49-F238E27FC236}">
                <a16:creationId xmlns:a16="http://schemas.microsoft.com/office/drawing/2014/main" id="{3249F4E9-F009-FD48-8611-838F9005F0B8}"/>
              </a:ext>
            </a:extLst>
          </p:cNvPr>
          <p:cNvSpPr/>
          <p:nvPr/>
        </p:nvSpPr>
        <p:spPr>
          <a:xfrm>
            <a:off x="7132320" y="4900612"/>
            <a:ext cx="1510030" cy="242887"/>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463941776"/>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2_Customer Story With Quote 2">
    <p:spTree>
      <p:nvGrpSpPr>
        <p:cNvPr id="1" name=""/>
        <p:cNvGrpSpPr/>
        <p:nvPr/>
      </p:nvGrpSpPr>
      <p:grpSpPr>
        <a:xfrm>
          <a:off x="0" y="0"/>
          <a:ext cx="0" cy="0"/>
          <a:chOff x="0" y="0"/>
          <a:chExt cx="0" cy="0"/>
        </a:xfrm>
      </p:grpSpPr>
      <p:sp>
        <p:nvSpPr>
          <p:cNvPr id="20" name="Picture Placeholder 31">
            <a:extLst>
              <a:ext uri="{FF2B5EF4-FFF2-40B4-BE49-F238E27FC236}">
                <a16:creationId xmlns:a16="http://schemas.microsoft.com/office/drawing/2014/main" id="{E8A6A484-84E1-9C4A-BE1B-218336379D8B}"/>
              </a:ext>
            </a:extLst>
          </p:cNvPr>
          <p:cNvSpPr>
            <a:spLocks noGrp="1"/>
          </p:cNvSpPr>
          <p:nvPr>
            <p:ph type="pic" sz="quarter" idx="21"/>
          </p:nvPr>
        </p:nvSpPr>
        <p:spPr>
          <a:xfrm>
            <a:off x="-7493" y="0"/>
            <a:ext cx="9144001" cy="2113083"/>
          </a:xfrm>
          <a:custGeom>
            <a:avLst/>
            <a:gdLst>
              <a:gd name="connsiteX0" fmla="*/ 0 w 9144001"/>
              <a:gd name="connsiteY0" fmla="*/ 0 h 2571750"/>
              <a:gd name="connsiteX1" fmla="*/ 7493 w 9144001"/>
              <a:gd name="connsiteY1" fmla="*/ 0 h 2571750"/>
              <a:gd name="connsiteX2" fmla="*/ 7493 w 9144001"/>
              <a:gd name="connsiteY2" fmla="*/ 830388 h 2571750"/>
              <a:gd name="connsiteX3" fmla="*/ 976757 w 9144001"/>
              <a:gd name="connsiteY3" fmla="*/ 83038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0 h 2571750"/>
              <a:gd name="connsiteX1" fmla="*/ 7493 w 9144001"/>
              <a:gd name="connsiteY1" fmla="*/ 0 h 2571750"/>
              <a:gd name="connsiteX2" fmla="*/ 7493 w 9144001"/>
              <a:gd name="connsiteY2" fmla="*/ 830388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31208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61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144001"/>
              <a:gd name="connsiteY0" fmla="*/ 0 h 2571750"/>
              <a:gd name="connsiteX1" fmla="*/ 7493 w 9144001"/>
              <a:gd name="connsiteY1" fmla="*/ 0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8" fmla="*/ 0 w 9144001"/>
              <a:gd name="connsiteY8" fmla="*/ 0 h 2571750"/>
              <a:gd name="connsiteX0" fmla="*/ 0 w 9295255"/>
              <a:gd name="connsiteY0" fmla="*/ 1054308 h 2571750"/>
              <a:gd name="connsiteX1" fmla="*/ 158747 w 9295255"/>
              <a:gd name="connsiteY1" fmla="*/ 0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295255"/>
              <a:gd name="connsiteY0" fmla="*/ 1054308 h 2571750"/>
              <a:gd name="connsiteX1" fmla="*/ 289376 w 9295255"/>
              <a:gd name="connsiteY1" fmla="*/ 1891059 h 2571750"/>
              <a:gd name="connsiteX2" fmla="*/ 165622 w 9295255"/>
              <a:gd name="connsiteY2" fmla="*/ 1014474 h 2571750"/>
              <a:gd name="connsiteX3" fmla="*/ 1121136 w 9295255"/>
              <a:gd name="connsiteY3" fmla="*/ 1014474 h 2571750"/>
              <a:gd name="connsiteX4" fmla="*/ 1128011 w 9295255"/>
              <a:gd name="connsiteY4" fmla="*/ 0 h 2571750"/>
              <a:gd name="connsiteX5" fmla="*/ 9295255 w 9295255"/>
              <a:gd name="connsiteY5" fmla="*/ 0 h 2571750"/>
              <a:gd name="connsiteX6" fmla="*/ 9295255 w 9295255"/>
              <a:gd name="connsiteY6" fmla="*/ 2571750 h 2571750"/>
              <a:gd name="connsiteX7" fmla="*/ 151254 w 9295255"/>
              <a:gd name="connsiteY7" fmla="*/ 2571750 h 2571750"/>
              <a:gd name="connsiteX8" fmla="*/ 0 w 9295255"/>
              <a:gd name="connsiteY8" fmla="*/ 1054308 h 2571750"/>
              <a:gd name="connsiteX0" fmla="*/ 0 w 9144001"/>
              <a:gd name="connsiteY0" fmla="*/ 2571750 h 2571750"/>
              <a:gd name="connsiteX1" fmla="*/ 138122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69882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1148637 w 9144001"/>
              <a:gd name="connsiteY3" fmla="*/ 1031209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 name="connsiteX0" fmla="*/ 0 w 9144001"/>
              <a:gd name="connsiteY0" fmla="*/ 2571750 h 2571750"/>
              <a:gd name="connsiteX1" fmla="*/ 618 w 9144001"/>
              <a:gd name="connsiteY1" fmla="*/ 1891059 h 2571750"/>
              <a:gd name="connsiteX2" fmla="*/ 14368 w 9144001"/>
              <a:gd name="connsiteY2" fmla="*/ 1014474 h 2571750"/>
              <a:gd name="connsiteX3" fmla="*/ 976757 w 9144001"/>
              <a:gd name="connsiteY3" fmla="*/ 1014474 h 2571750"/>
              <a:gd name="connsiteX4" fmla="*/ 976757 w 9144001"/>
              <a:gd name="connsiteY4" fmla="*/ 0 h 2571750"/>
              <a:gd name="connsiteX5" fmla="*/ 9144001 w 9144001"/>
              <a:gd name="connsiteY5" fmla="*/ 0 h 2571750"/>
              <a:gd name="connsiteX6" fmla="*/ 9144001 w 9144001"/>
              <a:gd name="connsiteY6" fmla="*/ 2571750 h 2571750"/>
              <a:gd name="connsiteX7" fmla="*/ 0 w 9144001"/>
              <a:gd name="connsiteY7" fmla="*/ 2571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1" h="2571750">
                <a:moveTo>
                  <a:pt x="0" y="2571750"/>
                </a:moveTo>
                <a:lnTo>
                  <a:pt x="618" y="1891059"/>
                </a:lnTo>
                <a:cubicBezTo>
                  <a:pt x="2910" y="2229217"/>
                  <a:pt x="12076" y="676316"/>
                  <a:pt x="14368" y="1014474"/>
                </a:cubicBezTo>
                <a:lnTo>
                  <a:pt x="976757" y="1014474"/>
                </a:lnTo>
                <a:cubicBezTo>
                  <a:pt x="979049" y="670738"/>
                  <a:pt x="974465" y="343736"/>
                  <a:pt x="976757" y="0"/>
                </a:cubicBezTo>
                <a:lnTo>
                  <a:pt x="9144001" y="0"/>
                </a:lnTo>
                <a:lnTo>
                  <a:pt x="9144001" y="2571750"/>
                </a:lnTo>
                <a:lnTo>
                  <a:pt x="0" y="2571750"/>
                </a:lnTo>
                <a:close/>
              </a:path>
            </a:pathLst>
          </a:custGeom>
          <a:solidFill>
            <a:schemeClr val="bg1">
              <a:lumMod val="95000"/>
            </a:schemeClr>
          </a:solidFill>
        </p:spPr>
        <p:txBody>
          <a:bodyPr wrap="square" anchor="ctr">
            <a:noAutofit/>
          </a:bodyPr>
          <a:lstStyle>
            <a:lvl1pPr algn="ctr">
              <a:defRPr sz="1050">
                <a:solidFill>
                  <a:schemeClr val="tx2"/>
                </a:solidFill>
              </a:defRPr>
            </a:lvl1pPr>
          </a:lstStyle>
          <a:p>
            <a:r>
              <a:rPr lang="en-US"/>
              <a:t>Click icon to add picture</a:t>
            </a:r>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736599" y="3132639"/>
            <a:ext cx="7905748" cy="1033322"/>
          </a:xfrm>
          <a:prstGeom prst="rect">
            <a:avLst/>
          </a:prstGeom>
        </p:spPr>
        <p:txBody>
          <a:bodyPr vert="horz" wrap="square" lIns="0" tIns="0" rIns="0" bIns="0" rtlCol="0" anchor="t">
            <a:noAutofit/>
          </a:bodyPr>
          <a:lstStyle>
            <a:lvl1pPr algn="l">
              <a:defRPr lang="en-US" sz="1600" dirty="0">
                <a:solidFill>
                  <a:schemeClr val="tx2"/>
                </a:solidFill>
              </a:defRPr>
            </a:lvl1pPr>
          </a:lstStyle>
          <a:p>
            <a:pPr lvl="0">
              <a:lnSpc>
                <a:spcPct val="100000"/>
              </a:lnSpc>
            </a:pPr>
            <a:r>
              <a:rPr lang="en-US" dirty="0"/>
              <a:t>Place your quote here. Place your quote here. Place your quote here. </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244475" y="2453991"/>
            <a:ext cx="8645525" cy="2189043"/>
            <a:chOff x="253999" y="256470"/>
            <a:chExt cx="9104950" cy="2472337"/>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2472337"/>
              <a:chOff x="701574" y="2423516"/>
              <a:chExt cx="2929039" cy="2472337"/>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2423516"/>
                <a:ext cx="0" cy="1086455"/>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617591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6318238" y="4174746"/>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6318238" y="4385456"/>
            <a:ext cx="2324100" cy="207664"/>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9" name="Rectangle 18">
            <a:extLst>
              <a:ext uri="{FF2B5EF4-FFF2-40B4-BE49-F238E27FC236}">
                <a16:creationId xmlns:a16="http://schemas.microsoft.com/office/drawing/2014/main" id="{91C31525-13D6-6647-85D8-3A22B819A073}"/>
              </a:ext>
            </a:extLst>
          </p:cNvPr>
          <p:cNvSpPr/>
          <p:nvPr/>
        </p:nvSpPr>
        <p:spPr>
          <a:xfrm>
            <a:off x="234906" y="4667627"/>
            <a:ext cx="736644" cy="276999"/>
          </a:xfrm>
          <a:prstGeom prst="rect">
            <a:avLst/>
          </a:prstGeom>
        </p:spPr>
        <p:txBody>
          <a:bodyPr wrap="none" lIns="0" tIns="0" rIns="0" bIns="0" anchor="b">
            <a:noAutofit/>
          </a:bodyPr>
          <a:lstStyle/>
          <a:p>
            <a:pPr lvl="0"/>
            <a:r>
              <a:rPr lang="en-US" sz="1000" spc="-20" baseline="0" dirty="0">
                <a:solidFill>
                  <a:schemeClr val="tx1"/>
                </a:solidFill>
              </a:rPr>
              <a:t>ni.com</a:t>
            </a:r>
          </a:p>
        </p:txBody>
      </p:sp>
      <p:sp>
        <p:nvSpPr>
          <p:cNvPr id="21" name="Text Placeholder 2">
            <a:extLst>
              <a:ext uri="{FF2B5EF4-FFF2-40B4-BE49-F238E27FC236}">
                <a16:creationId xmlns:a16="http://schemas.microsoft.com/office/drawing/2014/main" id="{C7582ED6-B11E-2840-BC16-8AA55377756B}"/>
              </a:ext>
            </a:extLst>
          </p:cNvPr>
          <p:cNvSpPr>
            <a:spLocks noGrp="1"/>
          </p:cNvSpPr>
          <p:nvPr>
            <p:ph type="body" sz="quarter" idx="18" hasCustomPrompt="1"/>
          </p:nvPr>
        </p:nvSpPr>
        <p:spPr>
          <a:xfrm>
            <a:off x="736599" y="2206794"/>
            <a:ext cx="7905739" cy="153488"/>
          </a:xfrm>
          <a:prstGeom prst="rect">
            <a:avLst/>
          </a:prstGeom>
        </p:spPr>
        <p:txBody>
          <a:bodyPr wrap="square" lIns="0" tIns="0" rIns="0" bIns="0" anchor="t">
            <a:noAutofit/>
          </a:bodyPr>
          <a:lstStyle>
            <a:lvl1pPr marL="0" indent="0">
              <a:buFont typeface="Arial" panose="020B0604020202020204" pitchFamily="34" charset="0"/>
              <a:buNone/>
              <a:defRPr lang="en-US" sz="1000" b="0" i="0" kern="1200" spc="-40" baseline="0" dirty="0">
                <a:solidFill>
                  <a:schemeClr val="tx1"/>
                </a:solidFill>
                <a:latin typeface="Consolas" panose="020B0609020204030204" pitchFamily="49" charset="0"/>
                <a:ea typeface="Consolas" panose="020B0609020204030204" pitchFamily="49" charset="0"/>
                <a:cs typeface="Arial" charset="0"/>
              </a:defRPr>
            </a:lvl1pPr>
          </a:lstStyle>
          <a:p>
            <a:pPr marL="0" marR="0" lvl="0" indent="0" algn="l" defTabSz="914400" rtl="0" eaLnBrk="1" fontAlgn="auto" latinLnBrk="0" hangingPunct="1">
              <a:lnSpc>
                <a:spcPct val="100000"/>
              </a:lnSpc>
              <a:spcBef>
                <a:spcPts val="400"/>
              </a:spcBef>
              <a:spcAft>
                <a:spcPts val="0"/>
              </a:spcAft>
              <a:buClr>
                <a:schemeClr val="bg2">
                  <a:lumMod val="50000"/>
                </a:schemeClr>
              </a:buClr>
              <a:buSzPct val="70000"/>
              <a:buFont typeface="Arial" panose="020B0604020202020204" pitchFamily="34" charset="0"/>
              <a:buNone/>
              <a:tabLst>
                <a:tab pos="182880" algn="l"/>
              </a:tabLst>
            </a:pPr>
            <a:r>
              <a:rPr lang="en-US" dirty="0"/>
              <a:t>SECTION TITLE</a:t>
            </a:r>
          </a:p>
        </p:txBody>
      </p:sp>
      <p:sp>
        <p:nvSpPr>
          <p:cNvPr id="5" name="Text Placeholder 4">
            <a:extLst>
              <a:ext uri="{FF2B5EF4-FFF2-40B4-BE49-F238E27FC236}">
                <a16:creationId xmlns:a16="http://schemas.microsoft.com/office/drawing/2014/main" id="{BC3DE98B-3528-A744-86A4-DCFFB947339A}"/>
              </a:ext>
            </a:extLst>
          </p:cNvPr>
          <p:cNvSpPr>
            <a:spLocks noGrp="1"/>
          </p:cNvSpPr>
          <p:nvPr>
            <p:ph type="body" sz="quarter" idx="19" hasCustomPrompt="1"/>
          </p:nvPr>
        </p:nvSpPr>
        <p:spPr>
          <a:xfrm>
            <a:off x="736600" y="2453991"/>
            <a:ext cx="7905739" cy="479709"/>
          </a:xfrm>
          <a:prstGeom prst="rect">
            <a:avLst/>
          </a:prstGeom>
        </p:spPr>
        <p:txBody>
          <a:bodyPr vert="horz" wrap="square" lIns="0" tIns="0" rIns="0" bIns="0" rtlCol="0" anchor="t">
            <a:noAutofit/>
          </a:bodyPr>
          <a:lstStyle>
            <a:lvl1pPr>
              <a:defRPr lang="en-US" sz="2800" kern="1000" spc="0" dirty="0">
                <a:latin typeface="+mj-lt"/>
              </a:defRPr>
            </a:lvl1pPr>
          </a:lstStyle>
          <a:p>
            <a:pPr lvl="0">
              <a:spcBef>
                <a:spcPct val="0"/>
              </a:spcBef>
            </a:pPr>
            <a:r>
              <a:rPr lang="en-US" dirty="0"/>
              <a:t>Customer Story Heading</a:t>
            </a:r>
          </a:p>
        </p:txBody>
      </p:sp>
      <p:grpSp>
        <p:nvGrpSpPr>
          <p:cNvPr id="28" name="Group 27">
            <a:extLst>
              <a:ext uri="{FF2B5EF4-FFF2-40B4-BE49-F238E27FC236}">
                <a16:creationId xmlns:a16="http://schemas.microsoft.com/office/drawing/2014/main" id="{30682D7F-A8E4-E647-824A-A3055BB67211}"/>
              </a:ext>
            </a:extLst>
          </p:cNvPr>
          <p:cNvGrpSpPr/>
          <p:nvPr/>
        </p:nvGrpSpPr>
        <p:grpSpPr>
          <a:xfrm>
            <a:off x="0" y="0"/>
            <a:ext cx="976756" cy="830388"/>
            <a:chOff x="0" y="0"/>
            <a:chExt cx="976756" cy="830388"/>
          </a:xfrm>
        </p:grpSpPr>
        <p:sp>
          <p:nvSpPr>
            <p:cNvPr id="29" name="Rectangle 28">
              <a:extLst>
                <a:ext uri="{FF2B5EF4-FFF2-40B4-BE49-F238E27FC236}">
                  <a16:creationId xmlns:a16="http://schemas.microsoft.com/office/drawing/2014/main" id="{41EFDE17-815B-C744-AB1E-F53555C77370}"/>
                </a:ext>
              </a:extLst>
            </p:cNvPr>
            <p:cNvSpPr/>
            <p:nvPr/>
          </p:nvSpPr>
          <p:spPr>
            <a:xfrm>
              <a:off x="0" y="0"/>
              <a:ext cx="976756" cy="830388"/>
            </a:xfrm>
            <a:prstGeom prst="rect">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pic>
          <p:nvPicPr>
            <p:cNvPr id="30" name="Image">
              <a:extLst>
                <a:ext uri="{FF2B5EF4-FFF2-40B4-BE49-F238E27FC236}">
                  <a16:creationId xmlns:a16="http://schemas.microsoft.com/office/drawing/2014/main" id="{2A4BE874-D293-184D-B0A4-EC203483EF10}"/>
                </a:ext>
              </a:extLst>
            </p:cNvPr>
            <p:cNvPicPr>
              <a:picLocks noChangeAspect="1"/>
            </p:cNvPicPr>
            <p:nvPr/>
          </p:nvPicPr>
          <p:blipFill>
            <a:blip r:embed="rId2"/>
            <a:srcRect/>
            <a:stretch/>
          </p:blipFill>
          <p:spPr>
            <a:xfrm>
              <a:off x="246990" y="250462"/>
              <a:ext cx="489607" cy="327632"/>
            </a:xfrm>
            <a:prstGeom prst="rect">
              <a:avLst/>
            </a:prstGeom>
            <a:ln w="12700">
              <a:miter lim="400000"/>
            </a:ln>
          </p:spPr>
        </p:pic>
      </p:grpSp>
      <p:sp>
        <p:nvSpPr>
          <p:cNvPr id="23" name="Rectangle 22">
            <a:extLst>
              <a:ext uri="{FF2B5EF4-FFF2-40B4-BE49-F238E27FC236}">
                <a16:creationId xmlns:a16="http://schemas.microsoft.com/office/drawing/2014/main" id="{96EE7F2F-2D8D-D64C-B129-A9469F739185}"/>
              </a:ext>
            </a:extLst>
          </p:cNvPr>
          <p:cNvSpPr/>
          <p:nvPr/>
        </p:nvSpPr>
        <p:spPr>
          <a:xfrm>
            <a:off x="7132320" y="4900612"/>
            <a:ext cx="1510030" cy="242887"/>
          </a:xfrm>
          <a:prstGeom prst="rect">
            <a:avLst/>
          </a:prstGeom>
        </p:spPr>
        <p:txBody>
          <a:bodyPr wrap="none" lIns="0" tIns="0" rIns="0" bIns="0" anchor="ctr">
            <a:noAutofit/>
          </a:bodyPr>
          <a:lstStyle/>
          <a:p>
            <a:pPr algn="r"/>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59540261"/>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1_Quote Slide">
    <p:spTree>
      <p:nvGrpSpPr>
        <p:cNvPr id="1" name=""/>
        <p:cNvGrpSpPr/>
        <p:nvPr/>
      </p:nvGrpSpPr>
      <p:grpSpPr>
        <a:xfrm>
          <a:off x="0" y="0"/>
          <a:ext cx="0" cy="0"/>
          <a:chOff x="0" y="0"/>
          <a:chExt cx="0" cy="0"/>
        </a:xfrm>
      </p:grpSpPr>
      <p:sp>
        <p:nvSpPr>
          <p:cNvPr id="81" name="Picture Placeholder 80">
            <a:extLst>
              <a:ext uri="{FF2B5EF4-FFF2-40B4-BE49-F238E27FC236}">
                <a16:creationId xmlns:a16="http://schemas.microsoft.com/office/drawing/2014/main" id="{AEE067B2-F4B1-2441-A56D-BD1587AB4B4B}"/>
              </a:ext>
            </a:extLst>
          </p:cNvPr>
          <p:cNvSpPr>
            <a:spLocks noGrp="1"/>
          </p:cNvSpPr>
          <p:nvPr>
            <p:ph type="pic" sz="quarter" idx="18"/>
          </p:nvPr>
        </p:nvSpPr>
        <p:spPr>
          <a:xfrm>
            <a:off x="6605588" y="1023938"/>
            <a:ext cx="2538412" cy="3095625"/>
          </a:xfrm>
          <a:custGeom>
            <a:avLst/>
            <a:gdLst>
              <a:gd name="connsiteX0" fmla="*/ 453275 w 2538412"/>
              <a:gd name="connsiteY0" fmla="*/ 0 h 3095625"/>
              <a:gd name="connsiteX1" fmla="*/ 2538412 w 2538412"/>
              <a:gd name="connsiteY1" fmla="*/ 0 h 3095625"/>
              <a:gd name="connsiteX2" fmla="*/ 2538412 w 2538412"/>
              <a:gd name="connsiteY2" fmla="*/ 3095625 h 3095625"/>
              <a:gd name="connsiteX3" fmla="*/ 0 w 2538412"/>
              <a:gd name="connsiteY3" fmla="*/ 3095625 h 3095625"/>
              <a:gd name="connsiteX4" fmla="*/ 0 w 2538412"/>
              <a:gd name="connsiteY4" fmla="*/ 456411 h 3095625"/>
              <a:gd name="connsiteX5" fmla="*/ 453275 w 2538412"/>
              <a:gd name="connsiteY5" fmla="*/ 456411 h 30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8412" h="3095625">
                <a:moveTo>
                  <a:pt x="453275" y="0"/>
                </a:moveTo>
                <a:lnTo>
                  <a:pt x="2538412" y="0"/>
                </a:lnTo>
                <a:lnTo>
                  <a:pt x="2538412" y="3095625"/>
                </a:lnTo>
                <a:lnTo>
                  <a:pt x="0" y="3095625"/>
                </a:lnTo>
                <a:lnTo>
                  <a:pt x="0" y="456411"/>
                </a:lnTo>
                <a:lnTo>
                  <a:pt x="453275" y="456411"/>
                </a:lnTo>
                <a:close/>
              </a:path>
            </a:pathLst>
          </a:custGeom>
          <a:solidFill>
            <a:schemeClr val="bg1">
              <a:lumMod val="95000"/>
            </a:schemeClr>
          </a:solidFill>
        </p:spPr>
        <p:txBody>
          <a:bodyPr wrap="square" anchor="ctr">
            <a:noAutofit/>
          </a:bodyPr>
          <a:lstStyle>
            <a:lvl1pPr algn="ctr">
              <a:defRPr sz="1100">
                <a:solidFill>
                  <a:schemeClr val="tx2"/>
                </a:solidFill>
              </a:defRPr>
            </a:lvl1pPr>
          </a:lstStyle>
          <a:p>
            <a:r>
              <a:rPr lang="en-US"/>
              <a:t>Click icon to add picture</a:t>
            </a:r>
            <a:endParaRPr lang="en-US" dirty="0"/>
          </a:p>
        </p:txBody>
      </p:sp>
      <p:sp>
        <p:nvSpPr>
          <p:cNvPr id="38" name="Freeform 37">
            <a:extLst>
              <a:ext uri="{FF2B5EF4-FFF2-40B4-BE49-F238E27FC236}">
                <a16:creationId xmlns:a16="http://schemas.microsoft.com/office/drawing/2014/main" id="{BA7A081F-361F-964E-B608-EEB95DB39FCD}"/>
              </a:ext>
            </a:extLst>
          </p:cNvPr>
          <p:cNvSpPr txBox="1">
            <a:spLocks/>
          </p:cNvSpPr>
          <p:nvPr/>
        </p:nvSpPr>
        <p:spPr>
          <a:xfrm>
            <a:off x="6604944" y="1024489"/>
            <a:ext cx="453919" cy="456412"/>
          </a:xfrm>
          <a:custGeom>
            <a:avLst/>
            <a:gdLst>
              <a:gd name="connsiteX0" fmla="*/ 0 w 453919"/>
              <a:gd name="connsiteY0" fmla="*/ 0 h 456412"/>
              <a:gd name="connsiteX1" fmla="*/ 453919 w 453919"/>
              <a:gd name="connsiteY1" fmla="*/ 0 h 456412"/>
              <a:gd name="connsiteX2" fmla="*/ 453919 w 453919"/>
              <a:gd name="connsiteY2" fmla="*/ 456412 h 456412"/>
              <a:gd name="connsiteX3" fmla="*/ 0 w 453919"/>
              <a:gd name="connsiteY3" fmla="*/ 456412 h 456412"/>
              <a:gd name="connsiteX4" fmla="*/ 0 w 453919"/>
              <a:gd name="connsiteY4" fmla="*/ 0 h 456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919" h="456412">
                <a:moveTo>
                  <a:pt x="0" y="0"/>
                </a:moveTo>
                <a:lnTo>
                  <a:pt x="453919" y="0"/>
                </a:lnTo>
                <a:lnTo>
                  <a:pt x="453919" y="456412"/>
                </a:lnTo>
                <a:lnTo>
                  <a:pt x="0" y="456412"/>
                </a:lnTo>
                <a:lnTo>
                  <a:pt x="0" y="0"/>
                </a:lnTo>
                <a:close/>
              </a:path>
            </a:pathLst>
          </a:custGeom>
          <a:solidFill>
            <a:schemeClr val="accent1"/>
          </a:solidFill>
        </p:spPr>
        <p:txBody>
          <a:bodyPr wrap="square" anchor="ctr">
            <a:noAutofit/>
          </a:bodyPr>
          <a:lstStyle>
            <a:lvl1pPr marL="0" marR="0" indent="0" algn="ctr"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050" b="0" i="0" kern="1200" baseline="0">
                <a:solidFill>
                  <a:schemeClr val="tx2"/>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
        <p:nvSpPr>
          <p:cNvPr id="42" name="Title Placeholder 1">
            <a:extLst>
              <a:ext uri="{FF2B5EF4-FFF2-40B4-BE49-F238E27FC236}">
                <a16:creationId xmlns:a16="http://schemas.microsoft.com/office/drawing/2014/main" id="{15260148-DF88-B840-90EE-0C47D3327631}"/>
              </a:ext>
            </a:extLst>
          </p:cNvPr>
          <p:cNvSpPr>
            <a:spLocks noGrp="1"/>
          </p:cNvSpPr>
          <p:nvPr>
            <p:ph type="title" hasCustomPrompt="1"/>
          </p:nvPr>
        </p:nvSpPr>
        <p:spPr>
          <a:xfrm>
            <a:off x="1225552" y="1024488"/>
            <a:ext cx="4357994" cy="24934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dirty="0"/>
              <a:t>Place your quote here. Place your quote here. Place your quote here. Place your quote here.</a:t>
            </a:r>
          </a:p>
        </p:txBody>
      </p:sp>
      <p:grpSp>
        <p:nvGrpSpPr>
          <p:cNvPr id="43" name="Group 42">
            <a:extLst>
              <a:ext uri="{FF2B5EF4-FFF2-40B4-BE49-F238E27FC236}">
                <a16:creationId xmlns:a16="http://schemas.microsoft.com/office/drawing/2014/main" id="{62CC6AA5-C1EF-0548-9CE8-F9BF6B1A4B1D}"/>
              </a:ext>
            </a:extLst>
          </p:cNvPr>
          <p:cNvGrpSpPr/>
          <p:nvPr/>
        </p:nvGrpSpPr>
        <p:grpSpPr>
          <a:xfrm flipV="1">
            <a:off x="736600" y="0"/>
            <a:ext cx="4845050" cy="4656138"/>
            <a:chOff x="253999" y="256470"/>
            <a:chExt cx="5102517" cy="4718401"/>
          </a:xfrm>
        </p:grpSpPr>
        <p:grpSp>
          <p:nvGrpSpPr>
            <p:cNvPr id="44" name="Group 43">
              <a:extLst>
                <a:ext uri="{FF2B5EF4-FFF2-40B4-BE49-F238E27FC236}">
                  <a16:creationId xmlns:a16="http://schemas.microsoft.com/office/drawing/2014/main" id="{B9378DBA-50B5-3A48-8C5E-45B29DAB382E}"/>
                </a:ext>
              </a:extLst>
            </p:cNvPr>
            <p:cNvGrpSpPr/>
            <p:nvPr/>
          </p:nvGrpSpPr>
          <p:grpSpPr>
            <a:xfrm flipH="1" flipV="1">
              <a:off x="253999" y="256470"/>
              <a:ext cx="2929039" cy="4718401"/>
              <a:chOff x="701574" y="177452"/>
              <a:chExt cx="2929039" cy="4718401"/>
            </a:xfrm>
          </p:grpSpPr>
          <p:sp>
            <p:nvSpPr>
              <p:cNvPr id="46" name="Freeform 45">
                <a:extLst>
                  <a:ext uri="{FF2B5EF4-FFF2-40B4-BE49-F238E27FC236}">
                    <a16:creationId xmlns:a16="http://schemas.microsoft.com/office/drawing/2014/main" id="{D989985E-5187-0949-8871-D63CF18A6327}"/>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1"/>
                  </a:solidFill>
                </a:endParaRPr>
              </a:p>
            </p:txBody>
          </p:sp>
          <p:cxnSp>
            <p:nvCxnSpPr>
              <p:cNvPr id="47" name="Straight Connector 46">
                <a:extLst>
                  <a:ext uri="{FF2B5EF4-FFF2-40B4-BE49-F238E27FC236}">
                    <a16:creationId xmlns:a16="http://schemas.microsoft.com/office/drawing/2014/main" id="{7A073211-F272-8D4B-9561-18C82AF51382}"/>
                  </a:ext>
                </a:extLst>
              </p:cNvPr>
              <p:cNvCxnSpPr>
                <a:cxnSpLocks/>
              </p:cNvCxnSpPr>
              <p:nvPr/>
            </p:nvCxnSpPr>
            <p:spPr>
              <a:xfrm flipH="1" flipV="1">
                <a:off x="3630613" y="177452"/>
                <a:ext cx="0" cy="3332517"/>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9CB451-215A-024F-9057-56EAB4F18CC1}"/>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5" name="Straight Connector 44">
              <a:extLst>
                <a:ext uri="{FF2B5EF4-FFF2-40B4-BE49-F238E27FC236}">
                  <a16:creationId xmlns:a16="http://schemas.microsoft.com/office/drawing/2014/main" id="{6478B1C9-CD78-C845-BDE3-22BDE7CDE976}"/>
                </a:ext>
              </a:extLst>
            </p:cNvPr>
            <p:cNvCxnSpPr>
              <a:cxnSpLocks/>
            </p:cNvCxnSpPr>
            <p:nvPr/>
          </p:nvCxnSpPr>
          <p:spPr>
            <a:xfrm flipV="1">
              <a:off x="3183038" y="256470"/>
              <a:ext cx="2173478"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pic>
        <p:nvPicPr>
          <p:cNvPr id="49" name="Image">
            <a:extLst>
              <a:ext uri="{FF2B5EF4-FFF2-40B4-BE49-F238E27FC236}">
                <a16:creationId xmlns:a16="http://schemas.microsoft.com/office/drawing/2014/main" id="{7EECE47B-ED7F-EB4B-843D-632CB7B3182C}"/>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sp>
        <p:nvSpPr>
          <p:cNvPr id="50" name="Text Placeholder 24">
            <a:extLst>
              <a:ext uri="{FF2B5EF4-FFF2-40B4-BE49-F238E27FC236}">
                <a16:creationId xmlns:a16="http://schemas.microsoft.com/office/drawing/2014/main" id="{8471C3B6-5F99-5E48-8910-59FA055EC8E9}"/>
              </a:ext>
            </a:extLst>
          </p:cNvPr>
          <p:cNvSpPr>
            <a:spLocks noGrp="1"/>
          </p:cNvSpPr>
          <p:nvPr>
            <p:ph type="body" sz="quarter" idx="16" hasCustomPrompt="1"/>
          </p:nvPr>
        </p:nvSpPr>
        <p:spPr>
          <a:xfrm>
            <a:off x="3259451"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Name</a:t>
            </a:r>
          </a:p>
        </p:txBody>
      </p:sp>
      <p:sp>
        <p:nvSpPr>
          <p:cNvPr id="51" name="Text Placeholder 24">
            <a:extLst>
              <a:ext uri="{FF2B5EF4-FFF2-40B4-BE49-F238E27FC236}">
                <a16:creationId xmlns:a16="http://schemas.microsoft.com/office/drawing/2014/main" id="{CEE1B424-793B-AD4A-8311-9DB301636339}"/>
              </a:ext>
            </a:extLst>
          </p:cNvPr>
          <p:cNvSpPr>
            <a:spLocks noGrp="1"/>
          </p:cNvSpPr>
          <p:nvPr>
            <p:ph type="body" sz="quarter" idx="17" hasCustomPrompt="1"/>
          </p:nvPr>
        </p:nvSpPr>
        <p:spPr>
          <a:xfrm>
            <a:off x="3259451"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dirty="0"/>
              <a:t>POSITION AND COMPANY</a:t>
            </a:r>
          </a:p>
        </p:txBody>
      </p:sp>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dirty="0">
              <a:solidFill>
                <a:schemeClr val="tx1"/>
              </a:solidFill>
              <a:latin typeface="Consolas" panose="020B0609020204030204" pitchFamily="49" charset="0"/>
              <a:cs typeface="Consolas" panose="020B0609020204030204" pitchFamily="49" charset="0"/>
            </a:endParaRPr>
          </a:p>
        </p:txBody>
      </p:sp>
      <p:sp>
        <p:nvSpPr>
          <p:cNvPr id="17" name="Pie 16">
            <a:extLst>
              <a:ext uri="{FF2B5EF4-FFF2-40B4-BE49-F238E27FC236}">
                <a16:creationId xmlns:a16="http://schemas.microsoft.com/office/drawing/2014/main" id="{2383DA36-5FB2-FB43-AD10-FBA5AF15162F}"/>
              </a:ext>
            </a:extLst>
          </p:cNvPr>
          <p:cNvSpPr>
            <a:spLocks/>
          </p:cNvSpPr>
          <p:nvPr/>
        </p:nvSpPr>
        <p:spPr>
          <a:xfrm rot="10800000">
            <a:off x="6604943" y="1023937"/>
            <a:ext cx="914400" cy="914400"/>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19" name="Rectangle 18">
            <a:extLst>
              <a:ext uri="{FF2B5EF4-FFF2-40B4-BE49-F238E27FC236}">
                <a16:creationId xmlns:a16="http://schemas.microsoft.com/office/drawing/2014/main" id="{EBF87663-D8BF-5C4C-B10D-68D879DB0BEE}"/>
              </a:ext>
            </a:extLst>
          </p:cNvPr>
          <p:cNvSpPr/>
          <p:nvPr/>
        </p:nvSpPr>
        <p:spPr>
          <a:xfrm>
            <a:off x="244474" y="4900613"/>
            <a:ext cx="1447557"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82454346"/>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5_Quote Slid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7A4E09E-5125-B74E-B554-E933BCBEC1B7}"/>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a:solidFill>
                  <a:schemeClr val="tx1"/>
                </a:solidFill>
              </a:rPr>
              <a:t>ni.com</a:t>
            </a:r>
          </a:p>
        </p:txBody>
      </p:sp>
      <p:sp>
        <p:nvSpPr>
          <p:cNvPr id="54" name="TextBox 53">
            <a:extLst>
              <a:ext uri="{FF2B5EF4-FFF2-40B4-BE49-F238E27FC236}">
                <a16:creationId xmlns:a16="http://schemas.microsoft.com/office/drawing/2014/main" id="{6422B831-87DD-094C-8BF6-BADFCDF3267F}"/>
              </a:ext>
            </a:extLst>
          </p:cNvPr>
          <p:cNvSpPr txBox="1"/>
          <p:nvPr/>
        </p:nvSpPr>
        <p:spPr>
          <a:xfrm>
            <a:off x="-2175029" y="-1961965"/>
            <a:ext cx="0" cy="0"/>
          </a:xfrm>
          <a:prstGeom prst="rect">
            <a:avLst/>
          </a:prstGeom>
          <a:noFill/>
        </p:spPr>
        <p:txBody>
          <a:bodyPr wrap="none" lIns="0" rIns="0" rtlCol="0">
            <a:noAutofit/>
          </a:bodyPr>
          <a:lstStyle/>
          <a:p>
            <a:pPr algn="l"/>
            <a:endParaRPr lang="en-US" sz="1100">
              <a:solidFill>
                <a:schemeClr val="tx1"/>
              </a:solidFill>
              <a:latin typeface="Consolas" panose="020B0609020204030204" pitchFamily="49" charset="0"/>
              <a:cs typeface="Consolas" panose="020B0609020204030204" pitchFamily="49" charset="0"/>
            </a:endParaRPr>
          </a:p>
        </p:txBody>
      </p:sp>
      <p:pic>
        <p:nvPicPr>
          <p:cNvPr id="18" name="Picture 17">
            <a:extLst>
              <a:ext uri="{FF2B5EF4-FFF2-40B4-BE49-F238E27FC236}">
                <a16:creationId xmlns:a16="http://schemas.microsoft.com/office/drawing/2014/main" id="{390E0FFF-259D-7541-B009-9ABD6BC92DF4}"/>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rot="10800000">
            <a:off x="-1" y="-1"/>
            <a:ext cx="736600" cy="5143499"/>
          </a:xfrm>
          <a:prstGeom prst="rect">
            <a:avLst/>
          </a:prstGeom>
        </p:spPr>
      </p:pic>
      <p:pic>
        <p:nvPicPr>
          <p:cNvPr id="19" name="Image">
            <a:extLst>
              <a:ext uri="{FF2B5EF4-FFF2-40B4-BE49-F238E27FC236}">
                <a16:creationId xmlns:a16="http://schemas.microsoft.com/office/drawing/2014/main" id="{391EC18B-77FD-E646-BAFF-4053ABBC376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Title Placeholder 1">
            <a:extLst>
              <a:ext uri="{FF2B5EF4-FFF2-40B4-BE49-F238E27FC236}">
                <a16:creationId xmlns:a16="http://schemas.microsoft.com/office/drawing/2014/main" id="{A6ADDA8F-E27E-374C-BFFC-88BCD1003CA0}"/>
              </a:ext>
            </a:extLst>
          </p:cNvPr>
          <p:cNvSpPr>
            <a:spLocks noGrp="1"/>
          </p:cNvSpPr>
          <p:nvPr>
            <p:ph type="title" hasCustomPrompt="1"/>
          </p:nvPr>
        </p:nvSpPr>
        <p:spPr>
          <a:xfrm>
            <a:off x="1778000" y="1639888"/>
            <a:ext cx="6619875" cy="1878011"/>
          </a:xfrm>
          <a:prstGeom prst="rect">
            <a:avLst/>
          </a:prstGeom>
        </p:spPr>
        <p:txBody>
          <a:bodyPr vert="horz" wrap="square" lIns="0" tIns="0" rIns="0" bIns="0" rtlCol="0" anchor="t">
            <a:noAutofit/>
          </a:bodyPr>
          <a:lstStyle>
            <a:lvl1pPr algn="l">
              <a:defRPr lang="en-US" sz="2800" dirty="0">
                <a:solidFill>
                  <a:schemeClr val="tx2"/>
                </a:solidFill>
              </a:defRPr>
            </a:lvl1pPr>
          </a:lstStyle>
          <a:p>
            <a:pPr lvl="0">
              <a:lnSpc>
                <a:spcPct val="100000"/>
              </a:lnSpc>
            </a:pPr>
            <a:r>
              <a:rPr lang="en-US"/>
              <a:t>Place your quote here. Place your quote here. Place your quote here. Place your quote here.</a:t>
            </a:r>
          </a:p>
        </p:txBody>
      </p:sp>
      <p:sp>
        <p:nvSpPr>
          <p:cNvPr id="30" name="Text Placeholder 24">
            <a:extLst>
              <a:ext uri="{FF2B5EF4-FFF2-40B4-BE49-F238E27FC236}">
                <a16:creationId xmlns:a16="http://schemas.microsoft.com/office/drawing/2014/main" id="{ECDCBC7D-2FD3-5E40-A27C-4980D3B6C86B}"/>
              </a:ext>
            </a:extLst>
          </p:cNvPr>
          <p:cNvSpPr>
            <a:spLocks noGrp="1"/>
          </p:cNvSpPr>
          <p:nvPr>
            <p:ph type="body" sz="quarter" idx="16" hasCustomPrompt="1"/>
          </p:nvPr>
        </p:nvSpPr>
        <p:spPr>
          <a:xfrm>
            <a:off x="6073775" y="3908300"/>
            <a:ext cx="2324100" cy="174304"/>
          </a:xfrm>
          <a:prstGeom prst="rect">
            <a:avLst/>
          </a:prstGeom>
        </p:spPr>
        <p:txBody>
          <a:bodyPr lIns="0" tIns="0" rIns="0" bIns="0" anchor="t"/>
          <a:lstStyle>
            <a:lvl1pPr algn="r">
              <a:defRPr sz="1000" b="1">
                <a:solidFill>
                  <a:schemeClr val="tx2"/>
                </a:solidFill>
                <a:latin typeface="+mn-lt"/>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Name</a:t>
            </a:r>
          </a:p>
        </p:txBody>
      </p:sp>
      <p:sp>
        <p:nvSpPr>
          <p:cNvPr id="31" name="Text Placeholder 24">
            <a:extLst>
              <a:ext uri="{FF2B5EF4-FFF2-40B4-BE49-F238E27FC236}">
                <a16:creationId xmlns:a16="http://schemas.microsoft.com/office/drawing/2014/main" id="{F48D7100-0AE2-3A4E-9283-6A64C2504C55}"/>
              </a:ext>
            </a:extLst>
          </p:cNvPr>
          <p:cNvSpPr>
            <a:spLocks noGrp="1"/>
          </p:cNvSpPr>
          <p:nvPr>
            <p:ph type="body" sz="quarter" idx="17" hasCustomPrompt="1"/>
          </p:nvPr>
        </p:nvSpPr>
        <p:spPr>
          <a:xfrm>
            <a:off x="6073775" y="4119009"/>
            <a:ext cx="2324100" cy="387937"/>
          </a:xfrm>
          <a:prstGeom prst="rect">
            <a:avLst/>
          </a:prstGeom>
        </p:spPr>
        <p:txBody>
          <a:bodyPr lIns="0" tIns="0" rIns="0" bIns="0" anchor="t"/>
          <a:lstStyle>
            <a:lvl1pPr algn="r">
              <a:defRPr sz="1000" b="0" i="0">
                <a:solidFill>
                  <a:schemeClr val="tx2"/>
                </a:solidFill>
                <a:latin typeface="Consolas" panose="020B0609020204030204" pitchFamily="49" charset="0"/>
                <a:cs typeface="Consolas" panose="020B0609020204030204" pitchFamily="49" charset="0"/>
              </a:defRPr>
            </a:lvl1pPr>
            <a:lvl2pPr>
              <a:defRPr sz="1100">
                <a:latin typeface="+mn-lt"/>
              </a:defRPr>
            </a:lvl2pPr>
            <a:lvl3pPr>
              <a:defRPr sz="1100">
                <a:latin typeface="+mn-lt"/>
              </a:defRPr>
            </a:lvl3pPr>
            <a:lvl4pPr>
              <a:defRPr sz="1100">
                <a:latin typeface="+mn-lt"/>
              </a:defRPr>
            </a:lvl4pPr>
            <a:lvl5pPr>
              <a:defRPr sz="1100">
                <a:latin typeface="+mn-lt"/>
              </a:defRPr>
            </a:lvl5pPr>
          </a:lstStyle>
          <a:p>
            <a:pPr lvl="0"/>
            <a:r>
              <a:rPr lang="en-US"/>
              <a:t>POSITION AND COMPANY</a:t>
            </a:r>
          </a:p>
        </p:txBody>
      </p:sp>
      <p:sp>
        <p:nvSpPr>
          <p:cNvPr id="25" name="Pie 24">
            <a:extLst>
              <a:ext uri="{FF2B5EF4-FFF2-40B4-BE49-F238E27FC236}">
                <a16:creationId xmlns:a16="http://schemas.microsoft.com/office/drawing/2014/main" id="{DE27984F-A390-7A4D-8818-586FDFF9AD90}"/>
              </a:ext>
            </a:extLst>
          </p:cNvPr>
          <p:cNvSpPr>
            <a:spLocks/>
          </p:cNvSpPr>
          <p:nvPr/>
        </p:nvSpPr>
        <p:spPr>
          <a:xfrm rot="10800000">
            <a:off x="1257300" y="946775"/>
            <a:ext cx="1042697" cy="1037068"/>
          </a:xfrm>
          <a:prstGeom prst="pie">
            <a:avLst>
              <a:gd name="adj1" fmla="val 6048"/>
              <a:gd name="adj2" fmla="val 5412552"/>
            </a:avLst>
          </a:pr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2">
                  <a:lumMod val="25000"/>
                </a:schemeClr>
              </a:solidFill>
            </a:endParaRPr>
          </a:p>
        </p:txBody>
      </p:sp>
      <p:grpSp>
        <p:nvGrpSpPr>
          <p:cNvPr id="28" name="Group 27">
            <a:extLst>
              <a:ext uri="{FF2B5EF4-FFF2-40B4-BE49-F238E27FC236}">
                <a16:creationId xmlns:a16="http://schemas.microsoft.com/office/drawing/2014/main" id="{6576A340-CC30-A548-B829-F8A76D5BC185}"/>
              </a:ext>
            </a:extLst>
          </p:cNvPr>
          <p:cNvGrpSpPr/>
          <p:nvPr/>
        </p:nvGrpSpPr>
        <p:grpSpPr>
          <a:xfrm flipV="1">
            <a:off x="1251677" y="3273425"/>
            <a:ext cx="7146198" cy="1367600"/>
            <a:chOff x="254000" y="256470"/>
            <a:chExt cx="7525947" cy="1385888"/>
          </a:xfrm>
        </p:grpSpPr>
        <p:grpSp>
          <p:nvGrpSpPr>
            <p:cNvPr id="29" name="Group 28">
              <a:extLst>
                <a:ext uri="{FF2B5EF4-FFF2-40B4-BE49-F238E27FC236}">
                  <a16:creationId xmlns:a16="http://schemas.microsoft.com/office/drawing/2014/main" id="{0D4B5FE5-4627-9C46-8C76-9982691D2CDC}"/>
                </a:ext>
              </a:extLst>
            </p:cNvPr>
            <p:cNvGrpSpPr/>
            <p:nvPr/>
          </p:nvGrpSpPr>
          <p:grpSpPr>
            <a:xfrm flipH="1" flipV="1">
              <a:off x="254000" y="256470"/>
              <a:ext cx="2929038" cy="1385888"/>
              <a:chOff x="701574" y="3509965"/>
              <a:chExt cx="2929038" cy="1385888"/>
            </a:xfrm>
          </p:grpSpPr>
          <p:sp>
            <p:nvSpPr>
              <p:cNvPr id="33" name="Freeform 32">
                <a:extLst>
                  <a:ext uri="{FF2B5EF4-FFF2-40B4-BE49-F238E27FC236}">
                    <a16:creationId xmlns:a16="http://schemas.microsoft.com/office/drawing/2014/main" id="{551F2E91-3DE3-FD49-AA63-74BD3FD5D9BD}"/>
                  </a:ext>
                </a:extLst>
              </p:cNvPr>
              <p:cNvSpPr/>
              <p:nvPr/>
            </p:nvSpPr>
            <p:spPr>
              <a:xfrm rot="5400000">
                <a:off x="2245001" y="3510241"/>
                <a:ext cx="1385888" cy="1385335"/>
              </a:xfrm>
              <a:custGeom>
                <a:avLst/>
                <a:gdLst>
                  <a:gd name="connsiteX0" fmla="*/ 5285 w 1514204"/>
                  <a:gd name="connsiteY0" fmla="*/ 0 h 1513599"/>
                  <a:gd name="connsiteX1" fmla="*/ 1514204 w 1514204"/>
                  <a:gd name="connsiteY1" fmla="*/ 1509713 h 1513599"/>
                  <a:gd name="connsiteX2" fmla="*/ 1514008 w 1514204"/>
                  <a:gd name="connsiteY2" fmla="*/ 1513599 h 1513599"/>
                  <a:gd name="connsiteX3" fmla="*/ 0 w 1514204"/>
                  <a:gd name="connsiteY3" fmla="*/ 1513599 h 1513599"/>
                  <a:gd name="connsiteX4" fmla="*/ 0 w 1514204"/>
                  <a:gd name="connsiteY4" fmla="*/ 267 h 1513599"/>
                  <a:gd name="connsiteX0" fmla="*/ 0 w 1514204"/>
                  <a:gd name="connsiteY0" fmla="*/ 267 h 1543322"/>
                  <a:gd name="connsiteX1" fmla="*/ 5285 w 1514204"/>
                  <a:gd name="connsiteY1" fmla="*/ 0 h 1543322"/>
                  <a:gd name="connsiteX2" fmla="*/ 1514204 w 1514204"/>
                  <a:gd name="connsiteY2" fmla="*/ 1509713 h 1543322"/>
                  <a:gd name="connsiteX3" fmla="*/ 1514008 w 1514204"/>
                  <a:gd name="connsiteY3" fmla="*/ 1513599 h 1543322"/>
                  <a:gd name="connsiteX4" fmla="*/ 29723 w 1514204"/>
                  <a:gd name="connsiteY4" fmla="*/ 1543322 h 1543322"/>
                  <a:gd name="connsiteX0" fmla="*/ 0 w 1514204"/>
                  <a:gd name="connsiteY0" fmla="*/ 267 h 1513599"/>
                  <a:gd name="connsiteX1" fmla="*/ 5285 w 1514204"/>
                  <a:gd name="connsiteY1" fmla="*/ 0 h 1513599"/>
                  <a:gd name="connsiteX2" fmla="*/ 1514204 w 1514204"/>
                  <a:gd name="connsiteY2" fmla="*/ 1509713 h 1513599"/>
                  <a:gd name="connsiteX3" fmla="*/ 1514008 w 1514204"/>
                  <a:gd name="connsiteY3" fmla="*/ 1513599 h 1513599"/>
                </a:gdLst>
                <a:ahLst/>
                <a:cxnLst>
                  <a:cxn ang="0">
                    <a:pos x="connsiteX0" y="connsiteY0"/>
                  </a:cxn>
                  <a:cxn ang="0">
                    <a:pos x="connsiteX1" y="connsiteY1"/>
                  </a:cxn>
                  <a:cxn ang="0">
                    <a:pos x="connsiteX2" y="connsiteY2"/>
                  </a:cxn>
                  <a:cxn ang="0">
                    <a:pos x="connsiteX3" y="connsiteY3"/>
                  </a:cxn>
                </a:cxnLst>
                <a:rect l="l" t="t" r="r" b="b"/>
                <a:pathLst>
                  <a:path w="1514204" h="1513599">
                    <a:moveTo>
                      <a:pt x="0" y="267"/>
                    </a:moveTo>
                    <a:lnTo>
                      <a:pt x="5285" y="0"/>
                    </a:lnTo>
                    <a:cubicBezTo>
                      <a:pt x="838638" y="0"/>
                      <a:pt x="1514204" y="675922"/>
                      <a:pt x="1514204" y="1509713"/>
                    </a:cubicBezTo>
                    <a:cubicBezTo>
                      <a:pt x="1514139" y="1511008"/>
                      <a:pt x="1514073" y="1512304"/>
                      <a:pt x="1514008" y="1513599"/>
                    </a:cubicBezTo>
                  </a:path>
                </a:pathLst>
              </a:custGeom>
              <a:noFill/>
              <a:ln w="1270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err="1">
                  <a:solidFill>
                    <a:schemeClr val="bg1"/>
                  </a:solidFill>
                </a:endParaRPr>
              </a:p>
            </p:txBody>
          </p:sp>
          <p:cxnSp>
            <p:nvCxnSpPr>
              <p:cNvPr id="34" name="Straight Connector 33">
                <a:extLst>
                  <a:ext uri="{FF2B5EF4-FFF2-40B4-BE49-F238E27FC236}">
                    <a16:creationId xmlns:a16="http://schemas.microsoft.com/office/drawing/2014/main" id="{184DFD07-A88D-F249-ACD0-DA70CA959649}"/>
                  </a:ext>
                </a:extLst>
              </p:cNvPr>
              <p:cNvCxnSpPr>
                <a:cxnSpLocks/>
              </p:cNvCxnSpPr>
              <p:nvPr/>
            </p:nvCxnSpPr>
            <p:spPr>
              <a:xfrm flipH="1" flipV="1">
                <a:off x="701574" y="4895853"/>
                <a:ext cx="1543703" cy="0"/>
              </a:xfrm>
              <a:prstGeom prst="line">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32" name="Straight Connector 31">
              <a:extLst>
                <a:ext uri="{FF2B5EF4-FFF2-40B4-BE49-F238E27FC236}">
                  <a16:creationId xmlns:a16="http://schemas.microsoft.com/office/drawing/2014/main" id="{302E1F04-3951-1947-AD58-51F6B352260C}"/>
                </a:ext>
              </a:extLst>
            </p:cNvPr>
            <p:cNvCxnSpPr>
              <a:cxnSpLocks/>
            </p:cNvCxnSpPr>
            <p:nvPr/>
          </p:nvCxnSpPr>
          <p:spPr>
            <a:xfrm flipV="1">
              <a:off x="3183038" y="256470"/>
              <a:ext cx="4596909"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grpSp>
      <p:sp>
        <p:nvSpPr>
          <p:cNvPr id="20" name="Rectangle 19">
            <a:extLst>
              <a:ext uri="{FF2B5EF4-FFF2-40B4-BE49-F238E27FC236}">
                <a16:creationId xmlns:a16="http://schemas.microsoft.com/office/drawing/2014/main" id="{361EB1F2-F523-4540-BFE0-551DBE4D3C30}"/>
              </a:ext>
            </a:extLst>
          </p:cNvPr>
          <p:cNvSpPr/>
          <p:nvPr/>
        </p:nvSpPr>
        <p:spPr>
          <a:xfrm>
            <a:off x="966952" y="4900613"/>
            <a:ext cx="1374596"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948352654"/>
      </p:ext>
    </p:extLst>
  </p:cSld>
  <p:clrMapOvr>
    <a:masterClrMapping/>
  </p:clrMapOvr>
  <p:extLst>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Divider Slide 1">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AB8D11-AD3A-4141-9F5A-7748DF9C74AE}"/>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8663794" y="0"/>
            <a:ext cx="480206" cy="5143499"/>
          </a:xfrm>
          <a:prstGeom prst="rect">
            <a:avLst/>
          </a:prstGeom>
        </p:spPr>
      </p:pic>
      <p:pic>
        <p:nvPicPr>
          <p:cNvPr id="21" name="Picture Placeholder 4">
            <a:extLst>
              <a:ext uri="{FF2B5EF4-FFF2-40B4-BE49-F238E27FC236}">
                <a16:creationId xmlns:a16="http://schemas.microsoft.com/office/drawing/2014/main" id="{A0156F60-09B0-0440-9CDD-1AB031DB412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597" y="10"/>
            <a:ext cx="3552805" cy="5143490"/>
          </a:xfrm>
          <a:custGeom>
            <a:avLst/>
            <a:gdLst>
              <a:gd name="connsiteX0" fmla="*/ 981076 w 3568700"/>
              <a:gd name="connsiteY0" fmla="*/ 0 h 5143500"/>
              <a:gd name="connsiteX1" fmla="*/ 3568700 w 3568700"/>
              <a:gd name="connsiteY1" fmla="*/ 0 h 5143500"/>
              <a:gd name="connsiteX2" fmla="*/ 3568700 w 3568700"/>
              <a:gd name="connsiteY2" fmla="*/ 5143500 h 5143500"/>
              <a:gd name="connsiteX3" fmla="*/ 0 w 3568700"/>
              <a:gd name="connsiteY3" fmla="*/ 5143500 h 5143500"/>
              <a:gd name="connsiteX4" fmla="*/ 0 w 3568700"/>
              <a:gd name="connsiteY4" fmla="*/ 828633 h 5143500"/>
              <a:gd name="connsiteX5" fmla="*/ 981076 w 3568700"/>
              <a:gd name="connsiteY5" fmla="*/ 828633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8700" h="5143500">
                <a:moveTo>
                  <a:pt x="981076" y="0"/>
                </a:moveTo>
                <a:lnTo>
                  <a:pt x="3568700" y="0"/>
                </a:lnTo>
                <a:lnTo>
                  <a:pt x="3568700" y="5143500"/>
                </a:lnTo>
                <a:lnTo>
                  <a:pt x="0" y="5143500"/>
                </a:lnTo>
                <a:lnTo>
                  <a:pt x="0" y="828633"/>
                </a:lnTo>
                <a:lnTo>
                  <a:pt x="981076" y="828633"/>
                </a:lnTo>
                <a:close/>
              </a:path>
            </a:pathLst>
          </a:custGeom>
          <a:noFill/>
        </p:spPr>
      </p:pic>
      <p:sp>
        <p:nvSpPr>
          <p:cNvPr id="7" name="Rectangle 6">
            <a:extLst>
              <a:ext uri="{FF2B5EF4-FFF2-40B4-BE49-F238E27FC236}">
                <a16:creationId xmlns:a16="http://schemas.microsoft.com/office/drawing/2014/main" id="{247ECE56-49A2-5A4A-B068-2B97BA448EFB}"/>
              </a:ext>
            </a:extLst>
          </p:cNvPr>
          <p:cNvSpPr/>
          <p:nvPr/>
        </p:nvSpPr>
        <p:spPr>
          <a:xfrm>
            <a:off x="-1" y="0"/>
            <a:ext cx="1013927" cy="845976"/>
          </a:xfrm>
          <a:prstGeom prst="rect">
            <a:avLst/>
          </a:prstGeom>
          <a:solidFill>
            <a:schemeClr val="bg1"/>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3797299" y="1904533"/>
            <a:ext cx="4600576" cy="590931"/>
          </a:xfrm>
          <a:prstGeom prst="rect">
            <a:avLst/>
          </a:prstGeom>
        </p:spPr>
        <p:txBody>
          <a:bodyPr wrap="square" lIns="0" rIns="0" anchor="t">
            <a:noAutofit/>
          </a:bodyPr>
          <a:lstStyle>
            <a:lvl1pPr algn="l">
              <a:defRPr sz="3600" baseline="0">
                <a:solidFill>
                  <a:schemeClr val="tx1"/>
                </a:solidFill>
              </a:defRPr>
            </a:lvl1pPr>
          </a:lstStyle>
          <a:p>
            <a:r>
              <a:rPr lang="en-US" dirty="0"/>
              <a:t>Divider Slide</a:t>
            </a:r>
          </a:p>
        </p:txBody>
      </p:sp>
      <p:sp>
        <p:nvSpPr>
          <p:cNvPr id="3" name="Subtitle 2"/>
          <p:cNvSpPr>
            <a:spLocks noGrp="1"/>
          </p:cNvSpPr>
          <p:nvPr>
            <p:ph type="subTitle" idx="1" hasCustomPrompt="1"/>
          </p:nvPr>
        </p:nvSpPr>
        <p:spPr>
          <a:xfrm>
            <a:off x="3797300" y="2683279"/>
            <a:ext cx="4600575" cy="369332"/>
          </a:xfrm>
          <a:prstGeom prst="rect">
            <a:avLst/>
          </a:prstGeom>
        </p:spPr>
        <p:txBody>
          <a:bodyPr wrap="square" lIns="0" rIns="0" anchor="t">
            <a:noAutofit/>
          </a:bodyPr>
          <a:lstStyle>
            <a:lvl1pPr>
              <a:defRPr lang="en-US" sz="1800" dirty="0">
                <a:solidFill>
                  <a:schemeClr val="tx1"/>
                </a:solidFill>
              </a:defRPr>
            </a:lvl1pPr>
          </a:lstStyle>
          <a:p>
            <a:pPr lvl="0">
              <a:spcBef>
                <a:spcPts val="1000"/>
              </a:spcBef>
              <a:buClrTx/>
              <a:buSzTx/>
              <a:buFont typeface="Arial"/>
              <a:tabLst/>
            </a:pPr>
            <a:r>
              <a:rPr lang="en-US" dirty="0"/>
              <a:t>Subhead</a:t>
            </a:r>
          </a:p>
        </p:txBody>
      </p:sp>
      <p:cxnSp>
        <p:nvCxnSpPr>
          <p:cNvPr id="16" name="Straight Connector 15">
            <a:extLst>
              <a:ext uri="{FF2B5EF4-FFF2-40B4-BE49-F238E27FC236}">
                <a16:creationId xmlns:a16="http://schemas.microsoft.com/office/drawing/2014/main" id="{7EFAF2C5-DE31-2246-B9B9-FE60FD80BA4E}"/>
              </a:ext>
            </a:extLst>
          </p:cNvPr>
          <p:cNvCxnSpPr>
            <a:cxnSpLocks/>
          </p:cNvCxnSpPr>
          <p:nvPr/>
        </p:nvCxnSpPr>
        <p:spPr>
          <a:xfrm>
            <a:off x="5575300" y="259987"/>
            <a:ext cx="2334001" cy="0"/>
          </a:xfrm>
          <a:prstGeom prst="line">
            <a:avLst/>
          </a:prstGeom>
          <a:noFill/>
          <a:ln w="12700" cap="flat">
            <a:solidFill>
              <a:schemeClr val="tx2"/>
            </a:solidFill>
            <a:prstDash val="solid"/>
            <a:miter lim="400000"/>
          </a:ln>
          <a:effectLst/>
          <a:sp3d/>
        </p:spPr>
        <p:style>
          <a:lnRef idx="0">
            <a:scrgbClr r="0" g="0" b="0"/>
          </a:lnRef>
          <a:fillRef idx="0">
            <a:scrgbClr r="0" g="0" b="0"/>
          </a:fillRef>
          <a:effectRef idx="0">
            <a:scrgbClr r="0" g="0" b="0"/>
          </a:effectRef>
          <a:fontRef idx="none"/>
        </p:style>
      </p:cxnSp>
      <p:sp>
        <p:nvSpPr>
          <p:cNvPr id="20" name="Arc 19">
            <a:extLst>
              <a:ext uri="{FF2B5EF4-FFF2-40B4-BE49-F238E27FC236}">
                <a16:creationId xmlns:a16="http://schemas.microsoft.com/office/drawing/2014/main" id="{A461D489-B5A6-6845-9E0E-48291F78B396}"/>
              </a:ext>
            </a:extLst>
          </p:cNvPr>
          <p:cNvSpPr/>
          <p:nvPr/>
        </p:nvSpPr>
        <p:spPr>
          <a:xfrm flipH="1">
            <a:off x="3797299" y="259987"/>
            <a:ext cx="3033713" cy="2756933"/>
          </a:xfrm>
          <a:prstGeom prst="arc">
            <a:avLst/>
          </a:prstGeom>
          <a:ln w="127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Image">
            <a:extLst>
              <a:ext uri="{FF2B5EF4-FFF2-40B4-BE49-F238E27FC236}">
                <a16:creationId xmlns:a16="http://schemas.microsoft.com/office/drawing/2014/main" id="{D42AA959-BD3F-204E-ADBF-55F5D2FA3A97}"/>
              </a:ext>
            </a:extLst>
          </p:cNvPr>
          <p:cNvPicPr>
            <a:picLocks noChangeAspect="1"/>
          </p:cNvPicPr>
          <p:nvPr/>
        </p:nvPicPr>
        <p:blipFill>
          <a:blip r:embed="rId4"/>
          <a:srcRect/>
          <a:stretch/>
        </p:blipFill>
        <p:spPr>
          <a:xfrm>
            <a:off x="246990" y="250462"/>
            <a:ext cx="489607" cy="327631"/>
          </a:xfrm>
          <a:prstGeom prst="rect">
            <a:avLst/>
          </a:prstGeom>
          <a:ln w="12700">
            <a:miter lim="400000"/>
          </a:ln>
        </p:spPr>
      </p:pic>
      <p:sp>
        <p:nvSpPr>
          <p:cNvPr id="11" name="Rectangle 10">
            <a:extLst>
              <a:ext uri="{FF2B5EF4-FFF2-40B4-BE49-F238E27FC236}">
                <a16:creationId xmlns:a16="http://schemas.microsoft.com/office/drawing/2014/main" id="{D5D2953A-DC36-124D-B17E-9E5B78F05A8C}"/>
              </a:ext>
            </a:extLst>
          </p:cNvPr>
          <p:cNvSpPr/>
          <p:nvPr/>
        </p:nvSpPr>
        <p:spPr>
          <a:xfrm>
            <a:off x="7924800" y="148185"/>
            <a:ext cx="483407"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12" name="Rectangle 11">
            <a:extLst>
              <a:ext uri="{FF2B5EF4-FFF2-40B4-BE49-F238E27FC236}">
                <a16:creationId xmlns:a16="http://schemas.microsoft.com/office/drawing/2014/main" id="{5C8C460C-89AA-164B-8B2C-2C1DD561DB2D}"/>
              </a:ext>
            </a:extLst>
          </p:cNvPr>
          <p:cNvSpPr/>
          <p:nvPr/>
        </p:nvSpPr>
        <p:spPr>
          <a:xfrm>
            <a:off x="3797298" y="4900612"/>
            <a:ext cx="1589885" cy="242887"/>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49442870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Divider Slide 2">
    <p:bg>
      <p:bgPr>
        <a:solidFill>
          <a:schemeClr val="bg1"/>
        </a:solidFill>
        <a:effectLst/>
      </p:bgPr>
    </p:bg>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4318A853-BC17-0E4F-BD5F-6054F35EDA2B}"/>
              </a:ext>
            </a:extLst>
          </p:cNvPr>
          <p:cNvSpPr/>
          <p:nvPr/>
        </p:nvSpPr>
        <p:spPr>
          <a:xfrm>
            <a:off x="2" y="0"/>
            <a:ext cx="9143999" cy="5143500"/>
          </a:xfrm>
          <a:custGeom>
            <a:avLst/>
            <a:gdLst>
              <a:gd name="connsiteX0" fmla="*/ 5208134 w 9143999"/>
              <a:gd name="connsiteY0" fmla="*/ 0 h 5143500"/>
              <a:gd name="connsiteX1" fmla="*/ 5208136 w 9143999"/>
              <a:gd name="connsiteY1" fmla="*/ 0 h 5143500"/>
              <a:gd name="connsiteX2" fmla="*/ 9143999 w 9143999"/>
              <a:gd name="connsiteY2" fmla="*/ 0 h 5143500"/>
              <a:gd name="connsiteX3" fmla="*/ 9143999 w 9143999"/>
              <a:gd name="connsiteY3" fmla="*/ 5143500 h 5143500"/>
              <a:gd name="connsiteX4" fmla="*/ 5208136 w 9143999"/>
              <a:gd name="connsiteY4" fmla="*/ 5143500 h 5143500"/>
              <a:gd name="connsiteX5" fmla="*/ 0 w 9143999"/>
              <a:gd name="connsiteY5" fmla="*/ 5143500 h 5143500"/>
              <a:gd name="connsiteX6" fmla="*/ 5208134 w 9143999"/>
              <a:gd name="connsiteY6"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3999" h="5143500">
                <a:moveTo>
                  <a:pt x="5208134" y="0"/>
                </a:moveTo>
                <a:lnTo>
                  <a:pt x="5208136" y="0"/>
                </a:lnTo>
                <a:lnTo>
                  <a:pt x="9143999" y="0"/>
                </a:lnTo>
                <a:lnTo>
                  <a:pt x="9143999" y="5143500"/>
                </a:lnTo>
                <a:lnTo>
                  <a:pt x="5208136" y="5143500"/>
                </a:lnTo>
                <a:lnTo>
                  <a:pt x="0" y="5143500"/>
                </a:lnTo>
                <a:cubicBezTo>
                  <a:pt x="0" y="2302825"/>
                  <a:pt x="2331762" y="0"/>
                  <a:pt x="5208134" y="0"/>
                </a:cubicBezTo>
                <a:close/>
              </a:path>
            </a:pathLst>
          </a:custGeom>
          <a:solidFill>
            <a:schemeClr val="tx2"/>
          </a:solidFill>
          <a:ln w="1270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US" sz="1600" dirty="0" err="1">
              <a:solidFill>
                <a:schemeClr val="bg2">
                  <a:lumMod val="25000"/>
                </a:schemeClr>
              </a:solidFill>
            </a:endParaRPr>
          </a:p>
        </p:txBody>
      </p:sp>
      <p:sp>
        <p:nvSpPr>
          <p:cNvPr id="2" name="Title 1"/>
          <p:cNvSpPr>
            <a:spLocks noGrp="1"/>
          </p:cNvSpPr>
          <p:nvPr>
            <p:ph type="ctrTitle" hasCustomPrompt="1"/>
          </p:nvPr>
        </p:nvSpPr>
        <p:spPr>
          <a:xfrm>
            <a:off x="2025650" y="1639888"/>
            <a:ext cx="5899150"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3" name="Subtitle 2"/>
          <p:cNvSpPr>
            <a:spLocks noGrp="1"/>
          </p:cNvSpPr>
          <p:nvPr>
            <p:ph type="subTitle" idx="1" hasCustomPrompt="1"/>
          </p:nvPr>
        </p:nvSpPr>
        <p:spPr>
          <a:xfrm>
            <a:off x="2025651" y="2913052"/>
            <a:ext cx="5899147"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pic>
        <p:nvPicPr>
          <p:cNvPr id="8" name="Image">
            <a:extLst>
              <a:ext uri="{FF2B5EF4-FFF2-40B4-BE49-F238E27FC236}">
                <a16:creationId xmlns:a16="http://schemas.microsoft.com/office/drawing/2014/main" id="{FC4BF429-AECB-C64F-857D-520D598BC981}"/>
              </a:ext>
            </a:extLst>
          </p:cNvPr>
          <p:cNvPicPr>
            <a:picLocks noChangeAspect="1"/>
          </p:cNvPicPr>
          <p:nvPr/>
        </p:nvPicPr>
        <p:blipFill>
          <a:blip r:embed="rId2"/>
          <a:srcRect/>
          <a:stretch/>
        </p:blipFill>
        <p:spPr>
          <a:xfrm>
            <a:off x="246990" y="250462"/>
            <a:ext cx="489607" cy="327631"/>
          </a:xfrm>
          <a:prstGeom prst="rect">
            <a:avLst/>
          </a:prstGeom>
          <a:ln w="12700">
            <a:miter lim="400000"/>
          </a:ln>
        </p:spPr>
      </p:pic>
      <p:sp>
        <p:nvSpPr>
          <p:cNvPr id="7" name="Rectangle 6">
            <a:extLst>
              <a:ext uri="{FF2B5EF4-FFF2-40B4-BE49-F238E27FC236}">
                <a16:creationId xmlns:a16="http://schemas.microsoft.com/office/drawing/2014/main" id="{18C59983-8944-6449-B49C-B80D3A24BE2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sp>
        <p:nvSpPr>
          <p:cNvPr id="9" name="Rectangle 8">
            <a:extLst>
              <a:ext uri="{FF2B5EF4-FFF2-40B4-BE49-F238E27FC236}">
                <a16:creationId xmlns:a16="http://schemas.microsoft.com/office/drawing/2014/main" id="{E7BB9460-3B49-1145-8F78-CC8FB2451C55}"/>
              </a:ext>
            </a:extLst>
          </p:cNvPr>
          <p:cNvSpPr/>
          <p:nvPr/>
        </p:nvSpPr>
        <p:spPr>
          <a:xfrm>
            <a:off x="2025650" y="4913022"/>
            <a:ext cx="1527175" cy="242886"/>
          </a:xfrm>
          <a:prstGeom prst="rect">
            <a:avLst/>
          </a:prstGeom>
        </p:spPr>
        <p:txBody>
          <a:bodyPr wrap="none" lIns="0" tIns="0" rIns="0" bIns="0" anchor="ctr">
            <a:noAutofit/>
          </a:bodyPr>
          <a:lstStyle/>
          <a:p>
            <a:pPr algn="l"/>
            <a:r>
              <a:rPr lang="en-US" sz="800" dirty="0">
                <a:solidFill>
                  <a:schemeClr val="bg1"/>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23124471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Divider Slide 3">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047AFD8-289C-5540-8775-BB5FCC9F904B}"/>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 y="-1"/>
            <a:ext cx="736600" cy="5143499"/>
          </a:xfrm>
          <a:prstGeom prst="rect">
            <a:avLst/>
          </a:prstGeom>
        </p:spPr>
      </p:pic>
      <p:pic>
        <p:nvPicPr>
          <p:cNvPr id="17" name="Image">
            <a:extLst>
              <a:ext uri="{FF2B5EF4-FFF2-40B4-BE49-F238E27FC236}">
                <a16:creationId xmlns:a16="http://schemas.microsoft.com/office/drawing/2014/main" id="{42B1A14B-492A-1F40-B7F5-C353024A1AA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244475" y="259987"/>
            <a:ext cx="253016" cy="169312"/>
          </a:xfrm>
          <a:prstGeom prst="rect">
            <a:avLst/>
          </a:prstGeom>
          <a:ln w="12700">
            <a:miter lim="400000"/>
          </a:ln>
          <a:effectLst>
            <a:outerShdw blurRad="63500" algn="ctr" rotWithShape="0">
              <a:schemeClr val="tx1">
                <a:alpha val="40000"/>
              </a:schemeClr>
            </a:outerShdw>
          </a:effectLst>
        </p:spPr>
      </p:pic>
      <p:sp>
        <p:nvSpPr>
          <p:cNvPr id="15" name="Rectangle 14">
            <a:extLst>
              <a:ext uri="{FF2B5EF4-FFF2-40B4-BE49-F238E27FC236}">
                <a16:creationId xmlns:a16="http://schemas.microsoft.com/office/drawing/2014/main" id="{AED5B481-564C-3D4E-9AE3-B01DACF3A020}"/>
              </a:ext>
            </a:extLst>
          </p:cNvPr>
          <p:cNvSpPr/>
          <p:nvPr/>
        </p:nvSpPr>
        <p:spPr>
          <a:xfrm>
            <a:off x="8486353" y="148185"/>
            <a:ext cx="416346" cy="183494"/>
          </a:xfrm>
          <a:prstGeom prst="rect">
            <a:avLst/>
          </a:prstGeom>
        </p:spPr>
        <p:txBody>
          <a:bodyPr wrap="none" lIns="0" tIns="0" rIns="0" bIns="0" anchor="ctr">
            <a:noAutofit/>
          </a:bodyPr>
          <a:lstStyle/>
          <a:p>
            <a:pPr lvl="0" algn="r"/>
            <a:r>
              <a:rPr lang="en-US" sz="1000" spc="-20" baseline="0" dirty="0">
                <a:solidFill>
                  <a:schemeClr val="bg1"/>
                </a:solidFill>
              </a:rPr>
              <a:t>ni.com</a:t>
            </a:r>
          </a:p>
        </p:txBody>
      </p:sp>
      <p:cxnSp>
        <p:nvCxnSpPr>
          <p:cNvPr id="10" name="Straight Connector 9">
            <a:extLst>
              <a:ext uri="{FF2B5EF4-FFF2-40B4-BE49-F238E27FC236}">
                <a16:creationId xmlns:a16="http://schemas.microsoft.com/office/drawing/2014/main" id="{1C8AF5D9-45F3-364E-8D2A-1AED4F1C398B}"/>
              </a:ext>
            </a:extLst>
          </p:cNvPr>
          <p:cNvCxnSpPr>
            <a:cxnSpLocks/>
          </p:cNvCxnSpPr>
          <p:nvPr/>
        </p:nvCxnSpPr>
        <p:spPr>
          <a:xfrm>
            <a:off x="975711" y="259987"/>
            <a:ext cx="7431688" cy="0"/>
          </a:xfrm>
          <a:prstGeom prst="line">
            <a:avLst/>
          </a:prstGeom>
          <a:noFill/>
          <a:ln w="127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 name="Title 1">
            <a:extLst>
              <a:ext uri="{FF2B5EF4-FFF2-40B4-BE49-F238E27FC236}">
                <a16:creationId xmlns:a16="http://schemas.microsoft.com/office/drawing/2014/main" id="{44F56FE9-9A16-9246-A70C-C51B7991938F}"/>
              </a:ext>
            </a:extLst>
          </p:cNvPr>
          <p:cNvSpPr>
            <a:spLocks noGrp="1"/>
          </p:cNvSpPr>
          <p:nvPr>
            <p:ph type="ctrTitle" hasCustomPrompt="1"/>
          </p:nvPr>
        </p:nvSpPr>
        <p:spPr>
          <a:xfrm>
            <a:off x="975710" y="1410870"/>
            <a:ext cx="7119665" cy="1089529"/>
          </a:xfrm>
          <a:prstGeom prst="rect">
            <a:avLst/>
          </a:prstGeom>
        </p:spPr>
        <p:txBody>
          <a:bodyPr wrap="square" lIns="0" rIns="0" anchor="t">
            <a:noAutofit/>
          </a:bodyPr>
          <a:lstStyle>
            <a:lvl1pPr algn="l">
              <a:defRPr sz="3600" baseline="0">
                <a:solidFill>
                  <a:schemeClr val="bg1"/>
                </a:solidFill>
              </a:defRPr>
            </a:lvl1pPr>
          </a:lstStyle>
          <a:p>
            <a:r>
              <a:rPr lang="en-US" dirty="0"/>
              <a:t>Divider Slide</a:t>
            </a:r>
            <a:br>
              <a:rPr lang="en-US" dirty="0"/>
            </a:br>
            <a:r>
              <a:rPr lang="en-US" dirty="0"/>
              <a:t>Divider Slide</a:t>
            </a:r>
          </a:p>
        </p:txBody>
      </p:sp>
      <p:sp>
        <p:nvSpPr>
          <p:cNvPr id="14" name="Subtitle 2">
            <a:extLst>
              <a:ext uri="{FF2B5EF4-FFF2-40B4-BE49-F238E27FC236}">
                <a16:creationId xmlns:a16="http://schemas.microsoft.com/office/drawing/2014/main" id="{6DBAD126-5E50-1C4F-92CA-FE968CF31934}"/>
              </a:ext>
            </a:extLst>
          </p:cNvPr>
          <p:cNvSpPr>
            <a:spLocks noGrp="1"/>
          </p:cNvSpPr>
          <p:nvPr>
            <p:ph type="subTitle" idx="1" hasCustomPrompt="1"/>
          </p:nvPr>
        </p:nvSpPr>
        <p:spPr>
          <a:xfrm>
            <a:off x="975711" y="2684034"/>
            <a:ext cx="7119662" cy="369332"/>
          </a:xfrm>
          <a:prstGeom prst="rect">
            <a:avLst/>
          </a:prstGeom>
        </p:spPr>
        <p:txBody>
          <a:bodyPr wrap="square" lIns="0" rIns="0" anchor="t">
            <a:noAutofit/>
          </a:bodyPr>
          <a:lstStyle>
            <a:lvl1pPr>
              <a:defRPr lang="en-US" sz="1800" dirty="0">
                <a:solidFill>
                  <a:schemeClr val="bg1"/>
                </a:solidFill>
              </a:defRPr>
            </a:lvl1pPr>
          </a:lstStyle>
          <a:p>
            <a:pPr lvl="0">
              <a:spcBef>
                <a:spcPts val="1000"/>
              </a:spcBef>
              <a:buClrTx/>
              <a:buSzTx/>
              <a:buFont typeface="Arial"/>
              <a:tabLst/>
            </a:pPr>
            <a:r>
              <a:rPr lang="en-US" dirty="0"/>
              <a:t>Subhead</a:t>
            </a:r>
          </a:p>
        </p:txBody>
      </p:sp>
      <p:sp>
        <p:nvSpPr>
          <p:cNvPr id="18" name="Arc 17">
            <a:extLst>
              <a:ext uri="{FF2B5EF4-FFF2-40B4-BE49-F238E27FC236}">
                <a16:creationId xmlns:a16="http://schemas.microsoft.com/office/drawing/2014/main" id="{91269606-5049-A349-A0F2-E7948820D3E3}"/>
              </a:ext>
            </a:extLst>
          </p:cNvPr>
          <p:cNvSpPr/>
          <p:nvPr/>
        </p:nvSpPr>
        <p:spPr>
          <a:xfrm flipV="1">
            <a:off x="2755014" y="-1113066"/>
            <a:ext cx="6117894" cy="5996579"/>
          </a:xfrm>
          <a:prstGeom prst="arc">
            <a:avLst/>
          </a:prstGeom>
          <a:ln w="1270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9" name="Rectangle 8">
            <a:extLst>
              <a:ext uri="{FF2B5EF4-FFF2-40B4-BE49-F238E27FC236}">
                <a16:creationId xmlns:a16="http://schemas.microsoft.com/office/drawing/2014/main" id="{18643449-95D0-9A44-BA0B-1B5D728F9302}"/>
              </a:ext>
            </a:extLst>
          </p:cNvPr>
          <p:cNvSpPr/>
          <p:nvPr/>
        </p:nvSpPr>
        <p:spPr>
          <a:xfrm>
            <a:off x="975711" y="4913022"/>
            <a:ext cx="1488520"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8064728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Layout for Bar Graph">
    <p:bg>
      <p:bgPr>
        <a:solidFill>
          <a:schemeClr val="bg1"/>
        </a:solidFill>
        <a:effectLst/>
      </p:bgPr>
    </p:bg>
    <p:spTree>
      <p:nvGrpSpPr>
        <p:cNvPr id="1" name=""/>
        <p:cNvGrpSpPr/>
        <p:nvPr/>
      </p:nvGrpSpPr>
      <p:grpSpPr>
        <a:xfrm>
          <a:off x="0" y="0"/>
          <a:ext cx="0" cy="0"/>
          <a:chOff x="0" y="0"/>
          <a:chExt cx="0" cy="0"/>
        </a:xfrm>
      </p:grpSpPr>
      <p:pic>
        <p:nvPicPr>
          <p:cNvPr id="10" name="Image">
            <a:extLst>
              <a:ext uri="{FF2B5EF4-FFF2-40B4-BE49-F238E27FC236}">
                <a16:creationId xmlns:a16="http://schemas.microsoft.com/office/drawing/2014/main" id="{EC2AF6E3-B9CE-8247-9AC6-3BADB0C8564F}"/>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244475" y="258884"/>
            <a:ext cx="253016" cy="169311"/>
          </a:xfrm>
          <a:prstGeom prst="rect">
            <a:avLst/>
          </a:prstGeom>
          <a:ln w="12700">
            <a:miter lim="400000"/>
          </a:ln>
          <a:effectLst/>
        </p:spPr>
      </p:pic>
      <p:cxnSp>
        <p:nvCxnSpPr>
          <p:cNvPr id="7" name="Straight Connector 6">
            <a:extLst>
              <a:ext uri="{FF2B5EF4-FFF2-40B4-BE49-F238E27FC236}">
                <a16:creationId xmlns:a16="http://schemas.microsoft.com/office/drawing/2014/main" id="{CA21F88F-7476-BB48-935A-A515D14D8D6A}"/>
              </a:ext>
            </a:extLst>
          </p:cNvPr>
          <p:cNvCxnSpPr>
            <a:cxnSpLocks/>
          </p:cNvCxnSpPr>
          <p:nvPr/>
        </p:nvCxnSpPr>
        <p:spPr>
          <a:xfrm>
            <a:off x="736600" y="259987"/>
            <a:ext cx="7661275" cy="0"/>
          </a:xfrm>
          <a:prstGeom prst="line">
            <a:avLst/>
          </a:prstGeom>
          <a:noFill/>
          <a:ln w="12700"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8" name="Rectangle 7">
            <a:extLst>
              <a:ext uri="{FF2B5EF4-FFF2-40B4-BE49-F238E27FC236}">
                <a16:creationId xmlns:a16="http://schemas.microsoft.com/office/drawing/2014/main" id="{BB0979B2-3789-3043-8C2E-7A66B16CA9DF}"/>
              </a:ext>
            </a:extLst>
          </p:cNvPr>
          <p:cNvSpPr/>
          <p:nvPr/>
        </p:nvSpPr>
        <p:spPr>
          <a:xfrm>
            <a:off x="8455025" y="148185"/>
            <a:ext cx="443462" cy="183494"/>
          </a:xfrm>
          <a:prstGeom prst="rect">
            <a:avLst/>
          </a:prstGeom>
        </p:spPr>
        <p:txBody>
          <a:bodyPr wrap="none" lIns="0" tIns="0" rIns="0" bIns="0" anchor="ctr">
            <a:noAutofit/>
          </a:bodyPr>
          <a:lstStyle/>
          <a:p>
            <a:pPr lvl="0" algn="r"/>
            <a:r>
              <a:rPr lang="en-US" sz="1000" spc="-20" baseline="0" dirty="0">
                <a:solidFill>
                  <a:schemeClr val="tx1"/>
                </a:solidFill>
              </a:rPr>
              <a:t>ni.com</a:t>
            </a:r>
          </a:p>
        </p:txBody>
      </p:sp>
      <p:sp>
        <p:nvSpPr>
          <p:cNvPr id="5" name="Rectangle 4">
            <a:extLst>
              <a:ext uri="{FF2B5EF4-FFF2-40B4-BE49-F238E27FC236}">
                <a16:creationId xmlns:a16="http://schemas.microsoft.com/office/drawing/2014/main" id="{65A2406B-2DC1-464A-8729-FD120EDE4F24}"/>
              </a:ext>
            </a:extLst>
          </p:cNvPr>
          <p:cNvSpPr/>
          <p:nvPr/>
        </p:nvSpPr>
        <p:spPr>
          <a:xfrm>
            <a:off x="244474" y="4900613"/>
            <a:ext cx="1506833" cy="242886"/>
          </a:xfrm>
          <a:prstGeom prst="rect">
            <a:avLst/>
          </a:prstGeom>
        </p:spPr>
        <p:txBody>
          <a:bodyPr wrap="none" lIns="0" tIns="0" rIns="0" bIns="0" anchor="ctr">
            <a:noAutofit/>
          </a:bodyPr>
          <a:lstStyle/>
          <a:p>
            <a:pPr algn="l"/>
            <a:r>
              <a:rPr lang="en-US" sz="800" dirty="0">
                <a:solidFill>
                  <a:schemeClr val="bg2">
                    <a:lumMod val="75000"/>
                  </a:schemeClr>
                </a:solidFill>
                <a:latin typeface="Consolas" panose="020B0609020204030204" pitchFamily="49" charset="0"/>
                <a:cs typeface="Consolas" panose="020B0609020204030204" pitchFamily="49" charset="0"/>
              </a:rPr>
              <a:t>NI CUSTOMER CONFIDENTIAL</a:t>
            </a:r>
          </a:p>
        </p:txBody>
      </p:sp>
    </p:spTree>
    <p:extLst>
      <p:ext uri="{BB962C8B-B14F-4D97-AF65-F5344CB8AC3E}">
        <p14:creationId xmlns:p14="http://schemas.microsoft.com/office/powerpoint/2010/main" val="12163532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theme" Target="../theme/theme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8"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theme" Target="../theme/theme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8"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8836296"/>
      </p:ext>
    </p:extLst>
  </p:cSld>
  <p:clrMap bg1="lt1" tx1="dk1" bg2="lt2" tx2="dk2" accent1="accent1" accent2="accent2" accent3="accent3" accent4="accent4" accent5="accent5" accent6="accent6" hlink="hlink" folHlink="folHlink"/>
  <p:sldLayoutIdLst>
    <p:sldLayoutId id="2147484344" r:id="rId1"/>
    <p:sldLayoutId id="2147484480" r:id="rId2"/>
    <p:sldLayoutId id="2147484482" r:id="rId3"/>
    <p:sldLayoutId id="2147484057" r:id="rId4"/>
    <p:sldLayoutId id="2147484384" r:id="rId5"/>
    <p:sldLayoutId id="2147484163" r:id="rId6"/>
    <p:sldLayoutId id="2147484348" r:id="rId7"/>
    <p:sldLayoutId id="2147484350" r:id="rId8"/>
    <p:sldLayoutId id="2147484442" r:id="rId9"/>
    <p:sldLayoutId id="2147484351" r:id="rId10"/>
    <p:sldLayoutId id="2147484122" r:id="rId11"/>
    <p:sldLayoutId id="2147484349" r:id="rId12"/>
    <p:sldLayoutId id="2147484247" r:id="rId13"/>
    <p:sldLayoutId id="2147484139" r:id="rId14"/>
    <p:sldLayoutId id="2147484352" r:id="rId15"/>
    <p:sldLayoutId id="2147484353" r:id="rId16"/>
    <p:sldLayoutId id="2147484354" r:id="rId17"/>
    <p:sldLayoutId id="2147484355" r:id="rId18"/>
    <p:sldLayoutId id="2147484440" r:id="rId19"/>
    <p:sldLayoutId id="2147484441" r:id="rId20"/>
    <p:sldLayoutId id="2147484040" r:id="rId21"/>
    <p:sldLayoutId id="2147484041" r:id="rId22"/>
    <p:sldLayoutId id="2147484042" r:id="rId23"/>
    <p:sldLayoutId id="2147484562" r:id="rId24"/>
    <p:sldLayoutId id="2147484559" r:id="rId25"/>
    <p:sldLayoutId id="2147484560" r:id="rId26"/>
    <p:sldLayoutId id="2147484561" r:id="rId27"/>
    <p:sldLayoutId id="2147484566" r:id="rId28"/>
    <p:sldLayoutId id="2147484380" r:id="rId29"/>
    <p:sldLayoutId id="2147484381" r:id="rId30"/>
    <p:sldLayoutId id="2147484382" r:id="rId31"/>
    <p:sldLayoutId id="2147484410" r:id="rId32"/>
    <p:sldLayoutId id="2147484565" r:id="rId33"/>
    <p:sldLayoutId id="2147484635" r:id="rId34"/>
  </p:sldLayoutIdLst>
  <p:txStyles>
    <p:titleStyle>
      <a:lvl1pPr algn="l" defTabSz="914400" rtl="0" eaLnBrk="1" latinLnBrk="0" hangingPunct="1">
        <a:lnSpc>
          <a:spcPct val="90000"/>
        </a:lnSpc>
        <a:spcBef>
          <a:spcPct val="0"/>
        </a:spcBef>
        <a:buNone/>
        <a:defRPr sz="2400" b="0" i="0" kern="1000" spc="0" baseline="0">
          <a:solidFill>
            <a:schemeClr val="tx2"/>
          </a:solidFill>
          <a:latin typeface="+mj-lt"/>
          <a:ea typeface="Arial" charset="0"/>
          <a:cs typeface="Arial" charset="0"/>
        </a:defRPr>
      </a:lvl1pPr>
    </p:titleStyle>
    <p:body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800" b="0" i="0" kern="1200" baseline="0" dirty="0" smtClean="0">
          <a:solidFill>
            <a:schemeClr val="tx1"/>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54">
          <p15:clr>
            <a:srgbClr val="F26B43"/>
          </p15:clr>
        </p15:guide>
        <p15:guide id="3" pos="3516">
          <p15:clr>
            <a:srgbClr val="F26B43"/>
          </p15:clr>
        </p15:guide>
        <p15:guide id="4" orient="horz">
          <p15:clr>
            <a:srgbClr val="F26B43"/>
          </p15:clr>
        </p15:guide>
        <p15:guide id="5" orient="horz" pos="158">
          <p15:clr>
            <a:srgbClr val="F26B43"/>
          </p15:clr>
        </p15:guide>
        <p15:guide id="6" orient="horz" pos="2216">
          <p15:clr>
            <a:srgbClr val="F26B43"/>
          </p15:clr>
        </p15:guide>
        <p15:guide id="7" orient="horz" pos="3087">
          <p15:clr>
            <a:srgbClr val="F26B43"/>
          </p15:clr>
        </p15:guide>
        <p15:guide id="8" orient="horz" pos="3240">
          <p15:clr>
            <a:srgbClr val="F26B43"/>
          </p15:clr>
        </p15:guide>
        <p15:guide id="10" pos="3360">
          <p15:clr>
            <a:srgbClr val="F26B43"/>
          </p15:clr>
        </p15:guide>
        <p15:guide id="12" pos="4476">
          <p15:clr>
            <a:srgbClr val="F26B43"/>
          </p15:clr>
        </p15:guide>
        <p15:guide id="13" pos="5600">
          <p15:clr>
            <a:srgbClr val="F26B43"/>
          </p15:clr>
        </p15:guide>
        <p15:guide id="14" pos="310">
          <p15:clr>
            <a:srgbClr val="F26B43"/>
          </p15:clr>
        </p15:guide>
        <p15:guide id="15" pos="1120">
          <p15:clr>
            <a:srgbClr val="F26B43"/>
          </p15:clr>
        </p15:guide>
        <p15:guide id="16" pos="1276">
          <p15:clr>
            <a:srgbClr val="F26B43"/>
          </p15:clr>
        </p15:guide>
        <p15:guide id="17" pos="2392">
          <p15:clr>
            <a:srgbClr val="F26B43"/>
          </p15:clr>
        </p15:guide>
        <p15:guide id="18" pos="5760">
          <p15:clr>
            <a:srgbClr val="F26B43"/>
          </p15:clr>
        </p15:guide>
        <p15:guide id="19" pos="2238">
          <p15:clr>
            <a:srgbClr val="F26B43"/>
          </p15:clr>
        </p15:guide>
        <p15:guide id="20" pos="4632">
          <p15:clr>
            <a:srgbClr val="F26B43"/>
          </p15:clr>
        </p15:guide>
        <p15:guide id="21" pos="5444">
          <p15:clr>
            <a:srgbClr val="F26B43"/>
          </p15:clr>
        </p15:guide>
        <p15:guide id="22" orient="horz" pos="2062">
          <p15:clr>
            <a:srgbClr val="F26B43"/>
          </p15:clr>
        </p15:guide>
        <p15:guide id="23" orient="horz" pos="1191">
          <p15:clr>
            <a:srgbClr val="F26B43"/>
          </p15:clr>
        </p15:guide>
        <p15:guide id="24" orient="horz" pos="1033">
          <p15:clr>
            <a:srgbClr val="F26B43"/>
          </p15:clr>
        </p15:guide>
        <p15:guide id="25" pos="464">
          <p15:clr>
            <a:srgbClr val="F26B43"/>
          </p15:clr>
        </p15:guide>
        <p15:guide id="26" pos="5290">
          <p15:clr>
            <a:srgbClr val="F26B43"/>
          </p15:clr>
        </p15:guide>
        <p15:guide id="27" pos="7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0212316"/>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 id="2147484581" r:id="rId12"/>
    <p:sldLayoutId id="2147484582" r:id="rId13"/>
    <p:sldLayoutId id="2147484583" r:id="rId14"/>
    <p:sldLayoutId id="2147484584" r:id="rId15"/>
    <p:sldLayoutId id="2147484585" r:id="rId16"/>
    <p:sldLayoutId id="2147484586" r:id="rId17"/>
    <p:sldLayoutId id="2147484587" r:id="rId18"/>
    <p:sldLayoutId id="2147484588" r:id="rId19"/>
    <p:sldLayoutId id="2147484589" r:id="rId20"/>
    <p:sldLayoutId id="2147484590" r:id="rId21"/>
    <p:sldLayoutId id="2147484591" r:id="rId22"/>
    <p:sldLayoutId id="2147484592" r:id="rId23"/>
    <p:sldLayoutId id="2147484593" r:id="rId24"/>
    <p:sldLayoutId id="2147484594" r:id="rId25"/>
    <p:sldLayoutId id="2147484595" r:id="rId26"/>
    <p:sldLayoutId id="2147484596" r:id="rId27"/>
    <p:sldLayoutId id="2147484597" r:id="rId28"/>
    <p:sldLayoutId id="2147484598" r:id="rId29"/>
    <p:sldLayoutId id="2147484599" r:id="rId30"/>
    <p:sldLayoutId id="2147484600" r:id="rId31"/>
    <p:sldLayoutId id="2147484601" r:id="rId32"/>
  </p:sldLayoutIdLst>
  <p:txStyles>
    <p:titleStyle>
      <a:lvl1pPr algn="l" defTabSz="914400" rtl="0" eaLnBrk="1" latinLnBrk="0" hangingPunct="1">
        <a:lnSpc>
          <a:spcPct val="90000"/>
        </a:lnSpc>
        <a:spcBef>
          <a:spcPct val="0"/>
        </a:spcBef>
        <a:buNone/>
        <a:defRPr sz="2400" b="0" i="0" kern="1000" spc="0" baseline="0">
          <a:solidFill>
            <a:schemeClr val="tx2"/>
          </a:solidFill>
          <a:latin typeface="+mj-lt"/>
          <a:ea typeface="Arial" charset="0"/>
          <a:cs typeface="Arial" charset="0"/>
        </a:defRPr>
      </a:lvl1pPr>
    </p:titleStyle>
    <p:body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800" b="0" i="0" kern="1200" baseline="0" dirty="0" smtClean="0">
          <a:solidFill>
            <a:schemeClr val="tx1"/>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54">
          <p15:clr>
            <a:srgbClr val="F26B43"/>
          </p15:clr>
        </p15:guide>
        <p15:guide id="3" pos="3516">
          <p15:clr>
            <a:srgbClr val="F26B43"/>
          </p15:clr>
        </p15:guide>
        <p15:guide id="4" orient="horz">
          <p15:clr>
            <a:srgbClr val="F26B43"/>
          </p15:clr>
        </p15:guide>
        <p15:guide id="5" orient="horz" pos="158">
          <p15:clr>
            <a:srgbClr val="F26B43"/>
          </p15:clr>
        </p15:guide>
        <p15:guide id="6" orient="horz" pos="2216">
          <p15:clr>
            <a:srgbClr val="F26B43"/>
          </p15:clr>
        </p15:guide>
        <p15:guide id="7" orient="horz" pos="3087">
          <p15:clr>
            <a:srgbClr val="F26B43"/>
          </p15:clr>
        </p15:guide>
        <p15:guide id="8" orient="horz" pos="3240">
          <p15:clr>
            <a:srgbClr val="F26B43"/>
          </p15:clr>
        </p15:guide>
        <p15:guide id="10" pos="3360">
          <p15:clr>
            <a:srgbClr val="F26B43"/>
          </p15:clr>
        </p15:guide>
        <p15:guide id="12" pos="4476">
          <p15:clr>
            <a:srgbClr val="F26B43"/>
          </p15:clr>
        </p15:guide>
        <p15:guide id="13" pos="5600">
          <p15:clr>
            <a:srgbClr val="F26B43"/>
          </p15:clr>
        </p15:guide>
        <p15:guide id="14" pos="310">
          <p15:clr>
            <a:srgbClr val="F26B43"/>
          </p15:clr>
        </p15:guide>
        <p15:guide id="15" pos="1120">
          <p15:clr>
            <a:srgbClr val="F26B43"/>
          </p15:clr>
        </p15:guide>
        <p15:guide id="16" pos="1276">
          <p15:clr>
            <a:srgbClr val="F26B43"/>
          </p15:clr>
        </p15:guide>
        <p15:guide id="17" pos="2392">
          <p15:clr>
            <a:srgbClr val="F26B43"/>
          </p15:clr>
        </p15:guide>
        <p15:guide id="18" pos="5760">
          <p15:clr>
            <a:srgbClr val="F26B43"/>
          </p15:clr>
        </p15:guide>
        <p15:guide id="19" pos="2238">
          <p15:clr>
            <a:srgbClr val="F26B43"/>
          </p15:clr>
        </p15:guide>
        <p15:guide id="20" pos="4632">
          <p15:clr>
            <a:srgbClr val="F26B43"/>
          </p15:clr>
        </p15:guide>
        <p15:guide id="21" pos="5444">
          <p15:clr>
            <a:srgbClr val="F26B43"/>
          </p15:clr>
        </p15:guide>
        <p15:guide id="22" orient="horz" pos="2062">
          <p15:clr>
            <a:srgbClr val="F26B43"/>
          </p15:clr>
        </p15:guide>
        <p15:guide id="23" orient="horz" pos="1191">
          <p15:clr>
            <a:srgbClr val="F26B43"/>
          </p15:clr>
        </p15:guide>
        <p15:guide id="24" orient="horz" pos="1033">
          <p15:clr>
            <a:srgbClr val="F26B43"/>
          </p15:clr>
        </p15:guide>
        <p15:guide id="25" pos="464">
          <p15:clr>
            <a:srgbClr val="F26B43"/>
          </p15:clr>
        </p15:guide>
        <p15:guide id="26" pos="5290">
          <p15:clr>
            <a:srgbClr val="F26B43"/>
          </p15:clr>
        </p15:guide>
        <p15:guide id="27" pos="7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300261"/>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 id="2147484624" r:id="rId22"/>
    <p:sldLayoutId id="2147484625" r:id="rId23"/>
    <p:sldLayoutId id="2147484626" r:id="rId24"/>
    <p:sldLayoutId id="2147484627" r:id="rId25"/>
    <p:sldLayoutId id="2147484628" r:id="rId26"/>
    <p:sldLayoutId id="2147484629" r:id="rId27"/>
    <p:sldLayoutId id="2147484630" r:id="rId28"/>
    <p:sldLayoutId id="2147484631" r:id="rId29"/>
    <p:sldLayoutId id="2147484632" r:id="rId30"/>
    <p:sldLayoutId id="2147484633" r:id="rId31"/>
    <p:sldLayoutId id="2147484634" r:id="rId32"/>
  </p:sldLayoutIdLst>
  <p:txStyles>
    <p:titleStyle>
      <a:lvl1pPr algn="l" defTabSz="914400" rtl="0" eaLnBrk="1" latinLnBrk="0" hangingPunct="1">
        <a:lnSpc>
          <a:spcPct val="90000"/>
        </a:lnSpc>
        <a:spcBef>
          <a:spcPct val="0"/>
        </a:spcBef>
        <a:buNone/>
        <a:defRPr sz="2400" b="0" i="0" kern="1000" spc="0" baseline="0">
          <a:solidFill>
            <a:schemeClr val="tx2"/>
          </a:solidFill>
          <a:latin typeface="+mj-lt"/>
          <a:ea typeface="Arial" charset="0"/>
          <a:cs typeface="Arial" charset="0"/>
        </a:defRPr>
      </a:lvl1pPr>
    </p:titleStyle>
    <p:body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800" b="0" i="0" kern="1200" baseline="0" dirty="0" smtClean="0">
          <a:solidFill>
            <a:schemeClr val="tx1"/>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54">
          <p15:clr>
            <a:srgbClr val="F26B43"/>
          </p15:clr>
        </p15:guide>
        <p15:guide id="3" pos="3516">
          <p15:clr>
            <a:srgbClr val="F26B43"/>
          </p15:clr>
        </p15:guide>
        <p15:guide id="4" orient="horz">
          <p15:clr>
            <a:srgbClr val="F26B43"/>
          </p15:clr>
        </p15:guide>
        <p15:guide id="5" orient="horz" pos="158">
          <p15:clr>
            <a:srgbClr val="F26B43"/>
          </p15:clr>
        </p15:guide>
        <p15:guide id="6" orient="horz" pos="2216">
          <p15:clr>
            <a:srgbClr val="F26B43"/>
          </p15:clr>
        </p15:guide>
        <p15:guide id="7" orient="horz" pos="3087">
          <p15:clr>
            <a:srgbClr val="F26B43"/>
          </p15:clr>
        </p15:guide>
        <p15:guide id="8" orient="horz" pos="3240">
          <p15:clr>
            <a:srgbClr val="F26B43"/>
          </p15:clr>
        </p15:guide>
        <p15:guide id="10" pos="3360">
          <p15:clr>
            <a:srgbClr val="F26B43"/>
          </p15:clr>
        </p15:guide>
        <p15:guide id="12" pos="4476">
          <p15:clr>
            <a:srgbClr val="F26B43"/>
          </p15:clr>
        </p15:guide>
        <p15:guide id="13" pos="5600">
          <p15:clr>
            <a:srgbClr val="F26B43"/>
          </p15:clr>
        </p15:guide>
        <p15:guide id="14" pos="310">
          <p15:clr>
            <a:srgbClr val="F26B43"/>
          </p15:clr>
        </p15:guide>
        <p15:guide id="15" pos="1120">
          <p15:clr>
            <a:srgbClr val="F26B43"/>
          </p15:clr>
        </p15:guide>
        <p15:guide id="16" pos="1276">
          <p15:clr>
            <a:srgbClr val="F26B43"/>
          </p15:clr>
        </p15:guide>
        <p15:guide id="17" pos="2392">
          <p15:clr>
            <a:srgbClr val="F26B43"/>
          </p15:clr>
        </p15:guide>
        <p15:guide id="18" pos="5760">
          <p15:clr>
            <a:srgbClr val="F26B43"/>
          </p15:clr>
        </p15:guide>
        <p15:guide id="19" pos="2238">
          <p15:clr>
            <a:srgbClr val="F26B43"/>
          </p15:clr>
        </p15:guide>
        <p15:guide id="20" pos="4632">
          <p15:clr>
            <a:srgbClr val="F26B43"/>
          </p15:clr>
        </p15:guide>
        <p15:guide id="21" pos="5444">
          <p15:clr>
            <a:srgbClr val="F26B43"/>
          </p15:clr>
        </p15:guide>
        <p15:guide id="22" orient="horz" pos="2062">
          <p15:clr>
            <a:srgbClr val="F26B43"/>
          </p15:clr>
        </p15:guide>
        <p15:guide id="23" orient="horz" pos="1191">
          <p15:clr>
            <a:srgbClr val="F26B43"/>
          </p15:clr>
        </p15:guide>
        <p15:guide id="24" orient="horz" pos="1033">
          <p15:clr>
            <a:srgbClr val="F26B43"/>
          </p15:clr>
        </p15:guide>
        <p15:guide id="25" pos="464">
          <p15:clr>
            <a:srgbClr val="F26B43"/>
          </p15:clr>
        </p15:guide>
        <p15:guide id="26" pos="5290">
          <p15:clr>
            <a:srgbClr val="F26B43"/>
          </p15:clr>
        </p15:guide>
        <p15:guide id="27" pos="7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msopedia.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BD0999-6CA3-414E-B71D-1B322D788800}"/>
              </a:ext>
            </a:extLst>
          </p:cNvPr>
          <p:cNvSpPr>
            <a:spLocks noGrp="1"/>
          </p:cNvSpPr>
          <p:nvPr>
            <p:ph type="title"/>
          </p:nvPr>
        </p:nvSpPr>
        <p:spPr>
          <a:xfrm>
            <a:off x="4062740" y="549565"/>
            <a:ext cx="4819265" cy="997196"/>
          </a:xfrm>
        </p:spPr>
        <p:txBody>
          <a:bodyPr/>
          <a:lstStyle/>
          <a:p>
            <a:r>
              <a:rPr lang="en-GB" sz="2400" b="1" dirty="0">
                <a:latin typeface="Segoe UI" panose="020B0502040204020203" pitchFamily="34" charset="0"/>
                <a:cs typeface="Segoe UI" panose="020B0502040204020203" pitchFamily="34" charset="0"/>
              </a:rPr>
              <a:t>A Software Connected Approach for Facing the Challenges Associated to new EMSO and Digital Transformation in T&amp;E</a:t>
            </a:r>
            <a:br>
              <a:rPr lang="de-DE" sz="2400" dirty="0">
                <a:latin typeface="Segoe UI" panose="020B0502040204020203" pitchFamily="34" charset="0"/>
                <a:cs typeface="Segoe UI" panose="020B0502040204020203" pitchFamily="34" charset="0"/>
              </a:rPr>
            </a:br>
            <a:endParaRPr lang="de-DE" sz="2400" dirty="0">
              <a:latin typeface="Segoe UI" panose="020B0502040204020203" pitchFamily="34" charset="0"/>
              <a:cs typeface="Segoe UI" panose="020B0502040204020203" pitchFamily="34" charset="0"/>
            </a:endParaRPr>
          </a:p>
        </p:txBody>
      </p:sp>
      <p:sp>
        <p:nvSpPr>
          <p:cNvPr id="4" name="Textplatzhalter 3">
            <a:extLst>
              <a:ext uri="{FF2B5EF4-FFF2-40B4-BE49-F238E27FC236}">
                <a16:creationId xmlns:a16="http://schemas.microsoft.com/office/drawing/2014/main" id="{2EE847B6-E122-4C7F-8A3C-6D107E2947F9}"/>
              </a:ext>
            </a:extLst>
          </p:cNvPr>
          <p:cNvSpPr>
            <a:spLocks noGrp="1"/>
          </p:cNvSpPr>
          <p:nvPr>
            <p:ph type="body" sz="quarter" idx="15"/>
          </p:nvPr>
        </p:nvSpPr>
        <p:spPr>
          <a:xfrm>
            <a:off x="5011520" y="3442849"/>
            <a:ext cx="2230469" cy="307777"/>
          </a:xfrm>
        </p:spPr>
        <p:txBody>
          <a:bodyPr/>
          <a:lstStyle/>
          <a:p>
            <a:r>
              <a:rPr lang="de-DE" b="1" dirty="0">
                <a:latin typeface="Segoe UI" panose="020B0502040204020203" pitchFamily="34" charset="0"/>
                <a:cs typeface="Segoe UI" panose="020B0502040204020203" pitchFamily="34" charset="0"/>
              </a:rPr>
              <a:t>Raffaele Fiengo</a:t>
            </a:r>
          </a:p>
        </p:txBody>
      </p:sp>
      <p:sp>
        <p:nvSpPr>
          <p:cNvPr id="5" name="Textplatzhalter 4">
            <a:extLst>
              <a:ext uri="{FF2B5EF4-FFF2-40B4-BE49-F238E27FC236}">
                <a16:creationId xmlns:a16="http://schemas.microsoft.com/office/drawing/2014/main" id="{301F8213-A525-4294-935E-A07B4DB41FB4}"/>
              </a:ext>
            </a:extLst>
          </p:cNvPr>
          <p:cNvSpPr>
            <a:spLocks noGrp="1"/>
          </p:cNvSpPr>
          <p:nvPr>
            <p:ph type="body" sz="quarter" idx="16"/>
          </p:nvPr>
        </p:nvSpPr>
        <p:spPr>
          <a:xfrm>
            <a:off x="5011519" y="3778336"/>
            <a:ext cx="2230470" cy="276999"/>
          </a:xfrm>
        </p:spPr>
        <p:txBody>
          <a:bodyPr/>
          <a:lstStyle/>
          <a:p>
            <a:r>
              <a:rPr lang="de-DE" dirty="0" err="1">
                <a:latin typeface="Segoe UI" panose="020B0502040204020203" pitchFamily="34" charset="0"/>
                <a:cs typeface="Segoe UI" panose="020B0502040204020203" pitchFamily="34" charset="0"/>
              </a:rPr>
              <a:t>Principal</a:t>
            </a:r>
            <a:r>
              <a:rPr lang="de-DE" dirty="0">
                <a:latin typeface="Segoe UI" panose="020B0502040204020203" pitchFamily="34" charset="0"/>
                <a:cs typeface="Segoe UI" panose="020B0502040204020203" pitchFamily="34" charset="0"/>
              </a:rPr>
              <a:t> BDM,</a:t>
            </a:r>
          </a:p>
          <a:p>
            <a:r>
              <a:rPr lang="de-DE" dirty="0">
                <a:latin typeface="Segoe UI" panose="020B0502040204020203" pitchFamily="34" charset="0"/>
                <a:cs typeface="Segoe UI" panose="020B0502040204020203" pitchFamily="34" charset="0"/>
              </a:rPr>
              <a:t>NI ADG BU</a:t>
            </a:r>
          </a:p>
        </p:txBody>
      </p:sp>
      <p:sp>
        <p:nvSpPr>
          <p:cNvPr id="6" name="Textplatzhalter 5">
            <a:extLst>
              <a:ext uri="{FF2B5EF4-FFF2-40B4-BE49-F238E27FC236}">
                <a16:creationId xmlns:a16="http://schemas.microsoft.com/office/drawing/2014/main" id="{F5ADCA93-E2A8-4B2A-9CAD-CD86F82F95D5}"/>
              </a:ext>
            </a:extLst>
          </p:cNvPr>
          <p:cNvSpPr>
            <a:spLocks noGrp="1"/>
          </p:cNvSpPr>
          <p:nvPr>
            <p:ph type="body" sz="quarter" idx="17"/>
          </p:nvPr>
        </p:nvSpPr>
        <p:spPr>
          <a:xfrm>
            <a:off x="7455802" y="3410978"/>
            <a:ext cx="2338061" cy="307777"/>
          </a:xfrm>
        </p:spPr>
        <p:txBody>
          <a:bodyPr/>
          <a:lstStyle/>
          <a:p>
            <a:r>
              <a:rPr lang="de-DE" b="1" dirty="0">
                <a:latin typeface="Segoe UI" panose="020B0502040204020203" pitchFamily="34" charset="0"/>
                <a:cs typeface="Segoe UI" panose="020B0502040204020203" pitchFamily="34" charset="0"/>
              </a:rPr>
              <a:t>Massimo Sciotti</a:t>
            </a:r>
          </a:p>
        </p:txBody>
      </p:sp>
      <p:sp>
        <p:nvSpPr>
          <p:cNvPr id="7" name="Textplatzhalter 6">
            <a:extLst>
              <a:ext uri="{FF2B5EF4-FFF2-40B4-BE49-F238E27FC236}">
                <a16:creationId xmlns:a16="http://schemas.microsoft.com/office/drawing/2014/main" id="{02766B84-9FA2-4F6C-9802-0C9450907FBD}"/>
              </a:ext>
            </a:extLst>
          </p:cNvPr>
          <p:cNvSpPr>
            <a:spLocks noGrp="1"/>
          </p:cNvSpPr>
          <p:nvPr>
            <p:ph type="body" sz="quarter" idx="18"/>
          </p:nvPr>
        </p:nvSpPr>
        <p:spPr>
          <a:xfrm>
            <a:off x="7485015" y="3692838"/>
            <a:ext cx="1722658" cy="276999"/>
          </a:xfrm>
        </p:spPr>
        <p:txBody>
          <a:bodyPr/>
          <a:lstStyle/>
          <a:p>
            <a:r>
              <a:rPr lang="de-DE" dirty="0">
                <a:latin typeface="Segoe UI" panose="020B0502040204020203" pitchFamily="34" charset="0"/>
                <a:cs typeface="Segoe UI" panose="020B0502040204020203" pitchFamily="34" charset="0"/>
              </a:rPr>
              <a:t>Technical </a:t>
            </a:r>
            <a:r>
              <a:rPr lang="de-DE" dirty="0" err="1">
                <a:latin typeface="Segoe UI" panose="020B0502040204020203" pitchFamily="34" charset="0"/>
                <a:cs typeface="Segoe UI" panose="020B0502040204020203" pitchFamily="34" charset="0"/>
              </a:rPr>
              <a:t>Director</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Elettronica</a:t>
            </a:r>
            <a:r>
              <a:rPr lang="de-DE" dirty="0">
                <a:latin typeface="Segoe UI" panose="020B0502040204020203" pitchFamily="34" charset="0"/>
                <a:cs typeface="Segoe UI" panose="020B0502040204020203" pitchFamily="34" charset="0"/>
              </a:rPr>
              <a:t> GmbH</a:t>
            </a:r>
          </a:p>
        </p:txBody>
      </p:sp>
      <p:sp>
        <p:nvSpPr>
          <p:cNvPr id="9" name="Rechteck 8">
            <a:extLst>
              <a:ext uri="{FF2B5EF4-FFF2-40B4-BE49-F238E27FC236}">
                <a16:creationId xmlns:a16="http://schemas.microsoft.com/office/drawing/2014/main" id="{54DF1D59-36E7-4989-BB95-0686AAFA2E57}"/>
              </a:ext>
            </a:extLst>
          </p:cNvPr>
          <p:cNvSpPr/>
          <p:nvPr/>
        </p:nvSpPr>
        <p:spPr>
          <a:xfrm>
            <a:off x="3928833" y="2340917"/>
            <a:ext cx="4572000" cy="461665"/>
          </a:xfrm>
          <a:prstGeom prst="rect">
            <a:avLst/>
          </a:prstGeom>
        </p:spPr>
        <p:txBody>
          <a:bodyPr>
            <a:spAutoFit/>
          </a:bodyPr>
          <a:lstStyle/>
          <a:p>
            <a:r>
              <a:rPr lang="de-DE" sz="1200" dirty="0">
                <a:solidFill>
                  <a:schemeClr val="bg1"/>
                </a:solidFill>
                <a:latin typeface="Segoe UI" panose="020B0502040204020203" pitchFamily="34" charset="0"/>
                <a:cs typeface="Segoe UI" panose="020B0502040204020203" pitchFamily="34" charset="0"/>
              </a:rPr>
              <a:t>International Test &amp; Evaluation Symposium</a:t>
            </a:r>
          </a:p>
          <a:p>
            <a:r>
              <a:rPr lang="de-DE" sz="1200" dirty="0">
                <a:solidFill>
                  <a:schemeClr val="bg1"/>
                </a:solidFill>
                <a:latin typeface="Segoe UI" panose="020B0502040204020203" pitchFamily="34" charset="0"/>
                <a:cs typeface="Segoe UI" panose="020B0502040204020203" pitchFamily="34" charset="0"/>
              </a:rPr>
              <a:t>Mo., 13. Sept. 2021 – Fr., 17. Sept. 2021</a:t>
            </a:r>
          </a:p>
        </p:txBody>
      </p:sp>
      <p:pic>
        <p:nvPicPr>
          <p:cNvPr id="10" name="Grafik 9" descr="profile image">
            <a:extLst>
              <a:ext uri="{FF2B5EF4-FFF2-40B4-BE49-F238E27FC236}">
                <a16:creationId xmlns:a16="http://schemas.microsoft.com/office/drawing/2014/main" id="{3B83F12A-506D-4C1E-9FE8-15F06CF7E4BA}"/>
              </a:ext>
            </a:extLst>
          </p:cNvPr>
          <p:cNvPicPr/>
          <p:nvPr/>
        </p:nvPicPr>
        <p:blipFill rotWithShape="1">
          <a:blip r:embed="rId2" cstate="print">
            <a:extLst>
              <a:ext uri="{28A0092B-C50C-407E-A947-70E740481C1C}">
                <a14:useLocalDpi xmlns:a14="http://schemas.microsoft.com/office/drawing/2010/main" val="0"/>
              </a:ext>
            </a:extLst>
          </a:blip>
          <a:srcRect l="34370" r="23014" b="41277"/>
          <a:stretch/>
        </p:blipFill>
        <p:spPr bwMode="auto">
          <a:xfrm>
            <a:off x="6471366" y="3258975"/>
            <a:ext cx="865330" cy="1038722"/>
          </a:xfrm>
          <a:prstGeom prst="rect">
            <a:avLst/>
          </a:prstGeom>
          <a:noFill/>
          <a:ln>
            <a:noFill/>
          </a:ln>
          <a:extLst>
            <a:ext uri="{53640926-AAD7-44D8-BBD7-CCE9431645EC}">
              <a14:shadowObscured xmlns:a14="http://schemas.microsoft.com/office/drawing/2010/main"/>
            </a:ext>
          </a:extLst>
        </p:spPr>
      </p:pic>
      <p:pic>
        <p:nvPicPr>
          <p:cNvPr id="11" name="Picture 57" descr="A picture containing person, person, indoor, suit&#10;&#10;Description automatically generated">
            <a:extLst>
              <a:ext uri="{FF2B5EF4-FFF2-40B4-BE49-F238E27FC236}">
                <a16:creationId xmlns:a16="http://schemas.microsoft.com/office/drawing/2014/main" id="{818C40EB-DE80-4ED8-9551-B82248F39EE6}"/>
              </a:ext>
            </a:extLst>
          </p:cNvPr>
          <p:cNvPicPr/>
          <p:nvPr/>
        </p:nvPicPr>
        <p:blipFill>
          <a:blip r:embed="rId3">
            <a:extLst>
              <a:ext uri="{28A0092B-C50C-407E-A947-70E740481C1C}">
                <a14:useLocalDpi xmlns:a14="http://schemas.microsoft.com/office/drawing/2010/main" val="0"/>
              </a:ext>
            </a:extLst>
          </a:blip>
          <a:stretch>
            <a:fillRect/>
          </a:stretch>
        </p:blipFill>
        <p:spPr>
          <a:xfrm>
            <a:off x="4089815" y="3308296"/>
            <a:ext cx="826997" cy="951240"/>
          </a:xfrm>
          <a:prstGeom prst="rect">
            <a:avLst/>
          </a:prstGeom>
        </p:spPr>
      </p:pic>
    </p:spTree>
    <p:extLst>
      <p:ext uri="{BB962C8B-B14F-4D97-AF65-F5344CB8AC3E}">
        <p14:creationId xmlns:p14="http://schemas.microsoft.com/office/powerpoint/2010/main" val="241586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2542-9A13-4A23-A3ED-7EDCFB007EE9}"/>
              </a:ext>
            </a:extLst>
          </p:cNvPr>
          <p:cNvSpPr>
            <a:spLocks noGrp="1"/>
          </p:cNvSpPr>
          <p:nvPr>
            <p:ph type="ctrTitle"/>
          </p:nvPr>
        </p:nvSpPr>
        <p:spPr/>
        <p:txBody>
          <a:bodyPr/>
          <a:lstStyle/>
          <a:p>
            <a:r>
              <a:rPr lang="en-US" sz="2500" b="1" dirty="0">
                <a:latin typeface="Segoe UI" panose="020B0502040204020203" pitchFamily="34" charset="0"/>
                <a:cs typeface="Segoe UI" panose="020B0502040204020203" pitchFamily="34" charset="0"/>
              </a:rPr>
              <a:t>PXI Technology - Areas NI Has Traditionally Invested</a:t>
            </a:r>
            <a:br>
              <a:rPr lang="en-US" sz="2500" b="1" dirty="0">
                <a:latin typeface="Segoe UI" panose="020B0502040204020203" pitchFamily="34" charset="0"/>
                <a:cs typeface="Segoe UI" panose="020B0502040204020203" pitchFamily="34" charset="0"/>
              </a:rPr>
            </a:br>
            <a:endParaRPr lang="en-US" sz="2500" b="1" dirty="0">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8F8DF2D7-B906-4839-A3F2-29E8FB10A6F9}"/>
              </a:ext>
            </a:extLst>
          </p:cNvPr>
          <p:cNvGrpSpPr/>
          <p:nvPr/>
        </p:nvGrpSpPr>
        <p:grpSpPr>
          <a:xfrm>
            <a:off x="966952" y="784933"/>
            <a:ext cx="2726498" cy="2261426"/>
            <a:chOff x="-320955" y="45137"/>
            <a:chExt cx="5020102" cy="3902693"/>
          </a:xfrm>
        </p:grpSpPr>
        <p:sp>
          <p:nvSpPr>
            <p:cNvPr id="9" name="Triangle 3">
              <a:extLst>
                <a:ext uri="{FF2B5EF4-FFF2-40B4-BE49-F238E27FC236}">
                  <a16:creationId xmlns:a16="http://schemas.microsoft.com/office/drawing/2014/main" id="{60F5E0FE-3EB0-4096-99A7-B1D03CD7BFC3}"/>
                </a:ext>
              </a:extLst>
            </p:cNvPr>
            <p:cNvSpPr/>
            <p:nvPr/>
          </p:nvSpPr>
          <p:spPr>
            <a:xfrm rot="8116876" flipH="1">
              <a:off x="3037897" y="2506460"/>
              <a:ext cx="585649" cy="1441370"/>
            </a:xfrm>
            <a:prstGeom prst="triangle">
              <a:avLst>
                <a:gd name="adj" fmla="val 66959"/>
              </a:avLst>
            </a:prstGeom>
            <a:solidFill>
              <a:schemeClr val="bg2">
                <a:lumMod val="90000"/>
              </a:schemeClr>
            </a:solidFill>
            <a:ln w="6350" cap="flat" cmpd="sng" algn="ctr">
              <a:solidFill>
                <a:schemeClr val="bg2">
                  <a:lumMod val="90000"/>
                </a:schemeClr>
              </a:solid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grpSp>
          <p:nvGrpSpPr>
            <p:cNvPr id="10" name="Group 9">
              <a:extLst>
                <a:ext uri="{FF2B5EF4-FFF2-40B4-BE49-F238E27FC236}">
                  <a16:creationId xmlns:a16="http://schemas.microsoft.com/office/drawing/2014/main" id="{E04543D4-A1DE-45D4-9A7F-73196391A5CA}"/>
                </a:ext>
              </a:extLst>
            </p:cNvPr>
            <p:cNvGrpSpPr/>
            <p:nvPr/>
          </p:nvGrpSpPr>
          <p:grpSpPr>
            <a:xfrm>
              <a:off x="2169958" y="2073570"/>
              <a:ext cx="914400" cy="914400"/>
              <a:chOff x="4190719" y="3138480"/>
              <a:chExt cx="914400" cy="914400"/>
            </a:xfrm>
          </p:grpSpPr>
          <p:sp>
            <p:nvSpPr>
              <p:cNvPr id="15" name="Rectangle 14">
                <a:extLst>
                  <a:ext uri="{FF2B5EF4-FFF2-40B4-BE49-F238E27FC236}">
                    <a16:creationId xmlns:a16="http://schemas.microsoft.com/office/drawing/2014/main" id="{70A31558-53CA-421E-AF04-0E756E106C1E}"/>
                  </a:ext>
                </a:extLst>
              </p:cNvPr>
              <p:cNvSpPr/>
              <p:nvPr/>
            </p:nvSpPr>
            <p:spPr>
              <a:xfrm>
                <a:off x="4190719" y="3138480"/>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Embedded Controller</a:t>
                </a:r>
                <a:endParaRPr lang="en-US" sz="394" b="1">
                  <a:solidFill>
                    <a:srgbClr val="FFFFFF"/>
                  </a:solidFill>
                  <a:latin typeface="Arial" panose="020B0604020202020204"/>
                </a:endParaRPr>
              </a:p>
            </p:txBody>
          </p:sp>
          <p:grpSp>
            <p:nvGrpSpPr>
              <p:cNvPr id="16" name="Group 15">
                <a:extLst>
                  <a:ext uri="{FF2B5EF4-FFF2-40B4-BE49-F238E27FC236}">
                    <a16:creationId xmlns:a16="http://schemas.microsoft.com/office/drawing/2014/main" id="{4B1F35B7-BB31-46CE-83CE-2351999713B1}"/>
                  </a:ext>
                </a:extLst>
              </p:cNvPr>
              <p:cNvGrpSpPr/>
              <p:nvPr/>
            </p:nvGrpSpPr>
            <p:grpSpPr>
              <a:xfrm>
                <a:off x="4466560" y="3586791"/>
                <a:ext cx="365760" cy="365760"/>
                <a:chOff x="4433086" y="3563514"/>
                <a:chExt cx="432586" cy="414520"/>
              </a:xfrm>
            </p:grpSpPr>
            <p:sp>
              <p:nvSpPr>
                <p:cNvPr id="17" name="Rectangle 16">
                  <a:extLst>
                    <a:ext uri="{FF2B5EF4-FFF2-40B4-BE49-F238E27FC236}">
                      <a16:creationId xmlns:a16="http://schemas.microsoft.com/office/drawing/2014/main" id="{75936F99-637E-4A94-94DE-08A69076C09B}"/>
                    </a:ext>
                  </a:extLst>
                </p:cNvPr>
                <p:cNvSpPr/>
                <p:nvPr/>
              </p:nvSpPr>
              <p:spPr>
                <a:xfrm>
                  <a:off x="4535324" y="3660901"/>
                  <a:ext cx="227594" cy="219722"/>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r>
                    <a:rPr lang="en-US" sz="338" b="1">
                      <a:solidFill>
                        <a:srgbClr val="4A4B4B"/>
                      </a:solidFill>
                      <a:latin typeface="Arial Black" panose="020B0A04020102020204" pitchFamily="34" charset="0"/>
                    </a:rPr>
                    <a:t>CPU</a:t>
                  </a:r>
                  <a:endParaRPr lang="en-US" sz="450" b="1">
                    <a:solidFill>
                      <a:srgbClr val="4A4B4B"/>
                    </a:solidFill>
                    <a:latin typeface="Arial Black" panose="020B0A04020102020204" pitchFamily="34" charset="0"/>
                  </a:endParaRPr>
                </a:p>
              </p:txBody>
            </p:sp>
            <p:grpSp>
              <p:nvGrpSpPr>
                <p:cNvPr id="18" name="Group 17">
                  <a:extLst>
                    <a:ext uri="{FF2B5EF4-FFF2-40B4-BE49-F238E27FC236}">
                      <a16:creationId xmlns:a16="http://schemas.microsoft.com/office/drawing/2014/main" id="{16848462-997A-4109-91E5-460EFC84BB45}"/>
                    </a:ext>
                  </a:extLst>
                </p:cNvPr>
                <p:cNvGrpSpPr/>
                <p:nvPr/>
              </p:nvGrpSpPr>
              <p:grpSpPr>
                <a:xfrm>
                  <a:off x="4535325" y="3563514"/>
                  <a:ext cx="227480" cy="69320"/>
                  <a:chOff x="4535324" y="3563514"/>
                  <a:chExt cx="235879" cy="69320"/>
                </a:xfrm>
              </p:grpSpPr>
              <p:grpSp>
                <p:nvGrpSpPr>
                  <p:cNvPr id="58" name="Group 57">
                    <a:extLst>
                      <a:ext uri="{FF2B5EF4-FFF2-40B4-BE49-F238E27FC236}">
                        <a16:creationId xmlns:a16="http://schemas.microsoft.com/office/drawing/2014/main" id="{72586BE6-3F1D-4527-BB80-9FC2475B21D5}"/>
                      </a:ext>
                    </a:extLst>
                  </p:cNvPr>
                  <p:cNvGrpSpPr/>
                  <p:nvPr/>
                </p:nvGrpSpPr>
                <p:grpSpPr>
                  <a:xfrm>
                    <a:off x="4535324" y="3563514"/>
                    <a:ext cx="27432" cy="69320"/>
                    <a:chOff x="4816475" y="3504246"/>
                    <a:chExt cx="45879" cy="100970"/>
                  </a:xfrm>
                </p:grpSpPr>
                <p:sp>
                  <p:nvSpPr>
                    <p:cNvPr id="68" name="Rectangle 67">
                      <a:extLst>
                        <a:ext uri="{FF2B5EF4-FFF2-40B4-BE49-F238E27FC236}">
                          <a16:creationId xmlns:a16="http://schemas.microsoft.com/office/drawing/2014/main" id="{22ED89E9-C5E9-4A83-BFAF-97147BAEBE9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69" name="Flowchart: Delay 68">
                      <a:extLst>
                        <a:ext uri="{FF2B5EF4-FFF2-40B4-BE49-F238E27FC236}">
                          <a16:creationId xmlns:a16="http://schemas.microsoft.com/office/drawing/2014/main" id="{3306D1BC-7619-4DC2-8F3E-94E6B01E3746}"/>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59" name="Group 58">
                    <a:extLst>
                      <a:ext uri="{FF2B5EF4-FFF2-40B4-BE49-F238E27FC236}">
                        <a16:creationId xmlns:a16="http://schemas.microsoft.com/office/drawing/2014/main" id="{7DB0757C-AF88-4BDA-BFA2-495C586C1358}"/>
                      </a:ext>
                    </a:extLst>
                  </p:cNvPr>
                  <p:cNvGrpSpPr/>
                  <p:nvPr/>
                </p:nvGrpSpPr>
                <p:grpSpPr>
                  <a:xfrm>
                    <a:off x="4604806" y="3563514"/>
                    <a:ext cx="27432" cy="69320"/>
                    <a:chOff x="4816475" y="3504246"/>
                    <a:chExt cx="45879" cy="100970"/>
                  </a:xfrm>
                </p:grpSpPr>
                <p:sp>
                  <p:nvSpPr>
                    <p:cNvPr id="66" name="Rectangle 65">
                      <a:extLst>
                        <a:ext uri="{FF2B5EF4-FFF2-40B4-BE49-F238E27FC236}">
                          <a16:creationId xmlns:a16="http://schemas.microsoft.com/office/drawing/2014/main" id="{5165167A-70A5-4A03-9634-72037B46145E}"/>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67" name="Flowchart: Delay 66">
                      <a:extLst>
                        <a:ext uri="{FF2B5EF4-FFF2-40B4-BE49-F238E27FC236}">
                          <a16:creationId xmlns:a16="http://schemas.microsoft.com/office/drawing/2014/main" id="{886F58EA-1398-48AC-8878-8F32209360BC}"/>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60" name="Group 59">
                    <a:extLst>
                      <a:ext uri="{FF2B5EF4-FFF2-40B4-BE49-F238E27FC236}">
                        <a16:creationId xmlns:a16="http://schemas.microsoft.com/office/drawing/2014/main" id="{A400D219-C18E-4279-BA8C-DA2AA7EA9197}"/>
                      </a:ext>
                    </a:extLst>
                  </p:cNvPr>
                  <p:cNvGrpSpPr/>
                  <p:nvPr/>
                </p:nvGrpSpPr>
                <p:grpSpPr>
                  <a:xfrm>
                    <a:off x="4674288" y="3563514"/>
                    <a:ext cx="27432" cy="69320"/>
                    <a:chOff x="4816475" y="3504246"/>
                    <a:chExt cx="45879" cy="100970"/>
                  </a:xfrm>
                </p:grpSpPr>
                <p:sp>
                  <p:nvSpPr>
                    <p:cNvPr id="64" name="Rectangle 63">
                      <a:extLst>
                        <a:ext uri="{FF2B5EF4-FFF2-40B4-BE49-F238E27FC236}">
                          <a16:creationId xmlns:a16="http://schemas.microsoft.com/office/drawing/2014/main" id="{60C06204-0C2C-46F3-83CF-711EC1F76BD1}"/>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65" name="Flowchart: Delay 64">
                      <a:extLst>
                        <a:ext uri="{FF2B5EF4-FFF2-40B4-BE49-F238E27FC236}">
                          <a16:creationId xmlns:a16="http://schemas.microsoft.com/office/drawing/2014/main" id="{60C30ACF-7AF1-403C-AA38-A203951A2807}"/>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61" name="Group 60">
                    <a:extLst>
                      <a:ext uri="{FF2B5EF4-FFF2-40B4-BE49-F238E27FC236}">
                        <a16:creationId xmlns:a16="http://schemas.microsoft.com/office/drawing/2014/main" id="{5CAFC80D-4DCF-4C43-ABA4-5CAE90E0DF4A}"/>
                      </a:ext>
                    </a:extLst>
                  </p:cNvPr>
                  <p:cNvGrpSpPr/>
                  <p:nvPr/>
                </p:nvGrpSpPr>
                <p:grpSpPr>
                  <a:xfrm>
                    <a:off x="4743771" y="3563514"/>
                    <a:ext cx="27432" cy="69320"/>
                    <a:chOff x="4816475" y="3504246"/>
                    <a:chExt cx="45879" cy="100970"/>
                  </a:xfrm>
                </p:grpSpPr>
                <p:sp>
                  <p:nvSpPr>
                    <p:cNvPr id="62" name="Rectangle 61">
                      <a:extLst>
                        <a:ext uri="{FF2B5EF4-FFF2-40B4-BE49-F238E27FC236}">
                          <a16:creationId xmlns:a16="http://schemas.microsoft.com/office/drawing/2014/main" id="{03B463D6-A0AA-4A48-BBA9-73B9011F543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63" name="Flowchart: Delay 62">
                      <a:extLst>
                        <a:ext uri="{FF2B5EF4-FFF2-40B4-BE49-F238E27FC236}">
                          <a16:creationId xmlns:a16="http://schemas.microsoft.com/office/drawing/2014/main" id="{F0B2BC68-5FD5-4A01-AC6F-82CF2B3FF89E}"/>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19" name="Group 18">
                  <a:extLst>
                    <a:ext uri="{FF2B5EF4-FFF2-40B4-BE49-F238E27FC236}">
                      <a16:creationId xmlns:a16="http://schemas.microsoft.com/office/drawing/2014/main" id="{708C947E-7583-48AE-8547-0F35CC870025}"/>
                    </a:ext>
                  </a:extLst>
                </p:cNvPr>
                <p:cNvGrpSpPr/>
                <p:nvPr/>
              </p:nvGrpSpPr>
              <p:grpSpPr>
                <a:xfrm rot="16200000">
                  <a:off x="4357885" y="3736102"/>
                  <a:ext cx="219722" cy="69320"/>
                  <a:chOff x="4535324" y="3563514"/>
                  <a:chExt cx="235879" cy="69320"/>
                </a:xfrm>
              </p:grpSpPr>
              <p:grpSp>
                <p:nvGrpSpPr>
                  <p:cNvPr id="46" name="Group 45">
                    <a:extLst>
                      <a:ext uri="{FF2B5EF4-FFF2-40B4-BE49-F238E27FC236}">
                        <a16:creationId xmlns:a16="http://schemas.microsoft.com/office/drawing/2014/main" id="{D70946BE-E332-40C5-9E58-5591F4FDA3F0}"/>
                      </a:ext>
                    </a:extLst>
                  </p:cNvPr>
                  <p:cNvGrpSpPr/>
                  <p:nvPr/>
                </p:nvGrpSpPr>
                <p:grpSpPr>
                  <a:xfrm>
                    <a:off x="4535324" y="3563514"/>
                    <a:ext cx="27432" cy="69320"/>
                    <a:chOff x="4816475" y="3504246"/>
                    <a:chExt cx="45879" cy="100970"/>
                  </a:xfrm>
                </p:grpSpPr>
                <p:sp>
                  <p:nvSpPr>
                    <p:cNvPr id="56" name="Rectangle 55">
                      <a:extLst>
                        <a:ext uri="{FF2B5EF4-FFF2-40B4-BE49-F238E27FC236}">
                          <a16:creationId xmlns:a16="http://schemas.microsoft.com/office/drawing/2014/main" id="{2043BD89-378E-48D4-8D32-D30BF5DD3405}"/>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57" name="Flowchart: Delay 56">
                      <a:extLst>
                        <a:ext uri="{FF2B5EF4-FFF2-40B4-BE49-F238E27FC236}">
                          <a16:creationId xmlns:a16="http://schemas.microsoft.com/office/drawing/2014/main" id="{993FB67F-2E1D-4674-8663-7AFDEAA35448}"/>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47" name="Group 46">
                    <a:extLst>
                      <a:ext uri="{FF2B5EF4-FFF2-40B4-BE49-F238E27FC236}">
                        <a16:creationId xmlns:a16="http://schemas.microsoft.com/office/drawing/2014/main" id="{0C00CE1E-0350-468E-B71D-53E481B03025}"/>
                      </a:ext>
                    </a:extLst>
                  </p:cNvPr>
                  <p:cNvGrpSpPr/>
                  <p:nvPr/>
                </p:nvGrpSpPr>
                <p:grpSpPr>
                  <a:xfrm>
                    <a:off x="4604806" y="3563514"/>
                    <a:ext cx="27432" cy="69320"/>
                    <a:chOff x="4816475" y="3504246"/>
                    <a:chExt cx="45879" cy="100970"/>
                  </a:xfrm>
                </p:grpSpPr>
                <p:sp>
                  <p:nvSpPr>
                    <p:cNvPr id="54" name="Rectangle 53">
                      <a:extLst>
                        <a:ext uri="{FF2B5EF4-FFF2-40B4-BE49-F238E27FC236}">
                          <a16:creationId xmlns:a16="http://schemas.microsoft.com/office/drawing/2014/main" id="{198E26ED-4159-499A-BB90-B8762E139906}"/>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55" name="Flowchart: Delay 54">
                      <a:extLst>
                        <a:ext uri="{FF2B5EF4-FFF2-40B4-BE49-F238E27FC236}">
                          <a16:creationId xmlns:a16="http://schemas.microsoft.com/office/drawing/2014/main" id="{AB7D18BA-DE18-44BD-B0BD-8D2A5F781C1E}"/>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48" name="Group 47">
                    <a:extLst>
                      <a:ext uri="{FF2B5EF4-FFF2-40B4-BE49-F238E27FC236}">
                        <a16:creationId xmlns:a16="http://schemas.microsoft.com/office/drawing/2014/main" id="{303D84AD-A28A-4F59-A65B-155C31071E86}"/>
                      </a:ext>
                    </a:extLst>
                  </p:cNvPr>
                  <p:cNvGrpSpPr/>
                  <p:nvPr/>
                </p:nvGrpSpPr>
                <p:grpSpPr>
                  <a:xfrm>
                    <a:off x="4674288" y="3563514"/>
                    <a:ext cx="27432" cy="69320"/>
                    <a:chOff x="4816475" y="3504246"/>
                    <a:chExt cx="45879" cy="100970"/>
                  </a:xfrm>
                </p:grpSpPr>
                <p:sp>
                  <p:nvSpPr>
                    <p:cNvPr id="52" name="Rectangle 51">
                      <a:extLst>
                        <a:ext uri="{FF2B5EF4-FFF2-40B4-BE49-F238E27FC236}">
                          <a16:creationId xmlns:a16="http://schemas.microsoft.com/office/drawing/2014/main" id="{1A82B02A-A583-42A5-B293-CD952A39BD9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53" name="Flowchart: Delay 52">
                      <a:extLst>
                        <a:ext uri="{FF2B5EF4-FFF2-40B4-BE49-F238E27FC236}">
                          <a16:creationId xmlns:a16="http://schemas.microsoft.com/office/drawing/2014/main" id="{8EFA4E75-4FA5-47FF-A7F7-5A8A85A48B0C}"/>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49" name="Group 48">
                    <a:extLst>
                      <a:ext uri="{FF2B5EF4-FFF2-40B4-BE49-F238E27FC236}">
                        <a16:creationId xmlns:a16="http://schemas.microsoft.com/office/drawing/2014/main" id="{021B4262-3D5D-4210-A97A-CC0F7534FE3B}"/>
                      </a:ext>
                    </a:extLst>
                  </p:cNvPr>
                  <p:cNvGrpSpPr/>
                  <p:nvPr/>
                </p:nvGrpSpPr>
                <p:grpSpPr>
                  <a:xfrm>
                    <a:off x="4743771" y="3563514"/>
                    <a:ext cx="27432" cy="69320"/>
                    <a:chOff x="4816475" y="3504246"/>
                    <a:chExt cx="45879" cy="100970"/>
                  </a:xfrm>
                </p:grpSpPr>
                <p:sp>
                  <p:nvSpPr>
                    <p:cNvPr id="50" name="Rectangle 49">
                      <a:extLst>
                        <a:ext uri="{FF2B5EF4-FFF2-40B4-BE49-F238E27FC236}">
                          <a16:creationId xmlns:a16="http://schemas.microsoft.com/office/drawing/2014/main" id="{ECA7E4FB-92DD-48F9-9643-6EA30DFAE036}"/>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51" name="Flowchart: Delay 50">
                      <a:extLst>
                        <a:ext uri="{FF2B5EF4-FFF2-40B4-BE49-F238E27FC236}">
                          <a16:creationId xmlns:a16="http://schemas.microsoft.com/office/drawing/2014/main" id="{4AEBDE9A-E518-4FDF-BB9C-0ED420B42437}"/>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20" name="Group 19">
                  <a:extLst>
                    <a:ext uri="{FF2B5EF4-FFF2-40B4-BE49-F238E27FC236}">
                      <a16:creationId xmlns:a16="http://schemas.microsoft.com/office/drawing/2014/main" id="{2A3215C9-59E6-4734-A9E7-16CA0287222C}"/>
                    </a:ext>
                  </a:extLst>
                </p:cNvPr>
                <p:cNvGrpSpPr/>
                <p:nvPr/>
              </p:nvGrpSpPr>
              <p:grpSpPr>
                <a:xfrm rot="5400000">
                  <a:off x="4721151" y="3736014"/>
                  <a:ext cx="219722" cy="69320"/>
                  <a:chOff x="4535324" y="3563514"/>
                  <a:chExt cx="235879" cy="69320"/>
                </a:xfrm>
              </p:grpSpPr>
              <p:grpSp>
                <p:nvGrpSpPr>
                  <p:cNvPr id="34" name="Group 33">
                    <a:extLst>
                      <a:ext uri="{FF2B5EF4-FFF2-40B4-BE49-F238E27FC236}">
                        <a16:creationId xmlns:a16="http://schemas.microsoft.com/office/drawing/2014/main" id="{6D7C4D04-B426-411E-A5F3-5B549739A9B4}"/>
                      </a:ext>
                    </a:extLst>
                  </p:cNvPr>
                  <p:cNvGrpSpPr/>
                  <p:nvPr/>
                </p:nvGrpSpPr>
                <p:grpSpPr>
                  <a:xfrm>
                    <a:off x="4535324" y="3563514"/>
                    <a:ext cx="27432" cy="69320"/>
                    <a:chOff x="4816475" y="3504246"/>
                    <a:chExt cx="45879" cy="100970"/>
                  </a:xfrm>
                </p:grpSpPr>
                <p:sp>
                  <p:nvSpPr>
                    <p:cNvPr id="44" name="Rectangle 43">
                      <a:extLst>
                        <a:ext uri="{FF2B5EF4-FFF2-40B4-BE49-F238E27FC236}">
                          <a16:creationId xmlns:a16="http://schemas.microsoft.com/office/drawing/2014/main" id="{A0196000-4C37-4BDE-862F-60D9196B32BF}"/>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45" name="Flowchart: Delay 44">
                      <a:extLst>
                        <a:ext uri="{FF2B5EF4-FFF2-40B4-BE49-F238E27FC236}">
                          <a16:creationId xmlns:a16="http://schemas.microsoft.com/office/drawing/2014/main" id="{F7167B4F-5832-4DD4-BBC7-5EC0F02BCB45}"/>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35" name="Group 34">
                    <a:extLst>
                      <a:ext uri="{FF2B5EF4-FFF2-40B4-BE49-F238E27FC236}">
                        <a16:creationId xmlns:a16="http://schemas.microsoft.com/office/drawing/2014/main" id="{30CF4527-4B87-4F97-AD57-97794D715381}"/>
                      </a:ext>
                    </a:extLst>
                  </p:cNvPr>
                  <p:cNvGrpSpPr/>
                  <p:nvPr/>
                </p:nvGrpSpPr>
                <p:grpSpPr>
                  <a:xfrm>
                    <a:off x="4604806" y="3563514"/>
                    <a:ext cx="27432" cy="69320"/>
                    <a:chOff x="4816475" y="3504246"/>
                    <a:chExt cx="45879" cy="100970"/>
                  </a:xfrm>
                </p:grpSpPr>
                <p:sp>
                  <p:nvSpPr>
                    <p:cNvPr id="42" name="Rectangle 41">
                      <a:extLst>
                        <a:ext uri="{FF2B5EF4-FFF2-40B4-BE49-F238E27FC236}">
                          <a16:creationId xmlns:a16="http://schemas.microsoft.com/office/drawing/2014/main" id="{8FC30C70-4E31-43CD-ADE5-88AC452628DC}"/>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43" name="Flowchart: Delay 42">
                      <a:extLst>
                        <a:ext uri="{FF2B5EF4-FFF2-40B4-BE49-F238E27FC236}">
                          <a16:creationId xmlns:a16="http://schemas.microsoft.com/office/drawing/2014/main" id="{37F0A67A-48FE-4F0B-9361-15891E2839B1}"/>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36" name="Group 35">
                    <a:extLst>
                      <a:ext uri="{FF2B5EF4-FFF2-40B4-BE49-F238E27FC236}">
                        <a16:creationId xmlns:a16="http://schemas.microsoft.com/office/drawing/2014/main" id="{DC1A9D09-EDD0-4917-85FC-56A8C5B788D2}"/>
                      </a:ext>
                    </a:extLst>
                  </p:cNvPr>
                  <p:cNvGrpSpPr/>
                  <p:nvPr/>
                </p:nvGrpSpPr>
                <p:grpSpPr>
                  <a:xfrm>
                    <a:off x="4674288" y="3563514"/>
                    <a:ext cx="27432" cy="69320"/>
                    <a:chOff x="4816475" y="3504246"/>
                    <a:chExt cx="45879" cy="100970"/>
                  </a:xfrm>
                </p:grpSpPr>
                <p:sp>
                  <p:nvSpPr>
                    <p:cNvPr id="40" name="Rectangle 39">
                      <a:extLst>
                        <a:ext uri="{FF2B5EF4-FFF2-40B4-BE49-F238E27FC236}">
                          <a16:creationId xmlns:a16="http://schemas.microsoft.com/office/drawing/2014/main" id="{1E976306-F984-4913-8398-C55800B2AE1F}"/>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41" name="Flowchart: Delay 40">
                      <a:extLst>
                        <a:ext uri="{FF2B5EF4-FFF2-40B4-BE49-F238E27FC236}">
                          <a16:creationId xmlns:a16="http://schemas.microsoft.com/office/drawing/2014/main" id="{2B967F91-C5E7-40DF-BED7-7157A785FDDA}"/>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37" name="Group 36">
                    <a:extLst>
                      <a:ext uri="{FF2B5EF4-FFF2-40B4-BE49-F238E27FC236}">
                        <a16:creationId xmlns:a16="http://schemas.microsoft.com/office/drawing/2014/main" id="{DDD25A7C-5307-4048-9EF4-B35BA595563C}"/>
                      </a:ext>
                    </a:extLst>
                  </p:cNvPr>
                  <p:cNvGrpSpPr/>
                  <p:nvPr/>
                </p:nvGrpSpPr>
                <p:grpSpPr>
                  <a:xfrm>
                    <a:off x="4743771" y="3563514"/>
                    <a:ext cx="27432" cy="69320"/>
                    <a:chOff x="4816475" y="3504246"/>
                    <a:chExt cx="45879" cy="100970"/>
                  </a:xfrm>
                </p:grpSpPr>
                <p:sp>
                  <p:nvSpPr>
                    <p:cNvPr id="38" name="Rectangle 37">
                      <a:extLst>
                        <a:ext uri="{FF2B5EF4-FFF2-40B4-BE49-F238E27FC236}">
                          <a16:creationId xmlns:a16="http://schemas.microsoft.com/office/drawing/2014/main" id="{5D85B0FD-318E-4739-9AD1-424FA38A702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39" name="Flowchart: Delay 38">
                      <a:extLst>
                        <a:ext uri="{FF2B5EF4-FFF2-40B4-BE49-F238E27FC236}">
                          <a16:creationId xmlns:a16="http://schemas.microsoft.com/office/drawing/2014/main" id="{24E932D5-5363-40B9-A7F7-C5ED58BEC554}"/>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21" name="Group 20">
                  <a:extLst>
                    <a:ext uri="{FF2B5EF4-FFF2-40B4-BE49-F238E27FC236}">
                      <a16:creationId xmlns:a16="http://schemas.microsoft.com/office/drawing/2014/main" id="{C4FFF114-1C3E-4800-AF99-2FA5A9C30474}"/>
                    </a:ext>
                  </a:extLst>
                </p:cNvPr>
                <p:cNvGrpSpPr/>
                <p:nvPr/>
              </p:nvGrpSpPr>
              <p:grpSpPr>
                <a:xfrm rot="10800000">
                  <a:off x="4536186" y="3908690"/>
                  <a:ext cx="226596" cy="69344"/>
                  <a:chOff x="4535264" y="3563490"/>
                  <a:chExt cx="235056" cy="69344"/>
                </a:xfrm>
              </p:grpSpPr>
              <p:grpSp>
                <p:nvGrpSpPr>
                  <p:cNvPr id="22" name="Group 21">
                    <a:extLst>
                      <a:ext uri="{FF2B5EF4-FFF2-40B4-BE49-F238E27FC236}">
                        <a16:creationId xmlns:a16="http://schemas.microsoft.com/office/drawing/2014/main" id="{4006254C-2760-4075-993F-85F84E741144}"/>
                      </a:ext>
                    </a:extLst>
                  </p:cNvPr>
                  <p:cNvGrpSpPr/>
                  <p:nvPr/>
                </p:nvGrpSpPr>
                <p:grpSpPr>
                  <a:xfrm>
                    <a:off x="4535264" y="3563514"/>
                    <a:ext cx="27438" cy="69320"/>
                    <a:chOff x="4816475" y="3504246"/>
                    <a:chExt cx="45890" cy="100970"/>
                  </a:xfrm>
                </p:grpSpPr>
                <p:sp>
                  <p:nvSpPr>
                    <p:cNvPr id="32" name="Rectangle 31">
                      <a:extLst>
                        <a:ext uri="{FF2B5EF4-FFF2-40B4-BE49-F238E27FC236}">
                          <a16:creationId xmlns:a16="http://schemas.microsoft.com/office/drawing/2014/main" id="{51EA8B79-E295-4C90-ADFE-B81FCFADA0AF}"/>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33" name="Flowchart: Delay 32">
                      <a:extLst>
                        <a:ext uri="{FF2B5EF4-FFF2-40B4-BE49-F238E27FC236}">
                          <a16:creationId xmlns:a16="http://schemas.microsoft.com/office/drawing/2014/main" id="{91EB2CF0-2D69-4A0B-AA7D-BFE24E31AE78}"/>
                        </a:ext>
                      </a:extLst>
                    </p:cNvPr>
                    <p:cNvSpPr/>
                    <p:nvPr/>
                  </p:nvSpPr>
                  <p:spPr>
                    <a:xfrm rot="16200000">
                      <a:off x="4816487"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23" name="Group 22">
                    <a:extLst>
                      <a:ext uri="{FF2B5EF4-FFF2-40B4-BE49-F238E27FC236}">
                        <a16:creationId xmlns:a16="http://schemas.microsoft.com/office/drawing/2014/main" id="{60870FD1-B68B-4BA8-99A3-DFAC721E5209}"/>
                      </a:ext>
                    </a:extLst>
                  </p:cNvPr>
                  <p:cNvGrpSpPr/>
                  <p:nvPr/>
                </p:nvGrpSpPr>
                <p:grpSpPr>
                  <a:xfrm>
                    <a:off x="4604806" y="3563514"/>
                    <a:ext cx="27432" cy="69320"/>
                    <a:chOff x="4816475" y="3504246"/>
                    <a:chExt cx="45879" cy="100970"/>
                  </a:xfrm>
                </p:grpSpPr>
                <p:sp>
                  <p:nvSpPr>
                    <p:cNvPr id="30" name="Rectangle 29">
                      <a:extLst>
                        <a:ext uri="{FF2B5EF4-FFF2-40B4-BE49-F238E27FC236}">
                          <a16:creationId xmlns:a16="http://schemas.microsoft.com/office/drawing/2014/main" id="{C683772E-5F10-46E7-97FD-1F914755A918}"/>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31" name="Flowchart: Delay 30">
                      <a:extLst>
                        <a:ext uri="{FF2B5EF4-FFF2-40B4-BE49-F238E27FC236}">
                          <a16:creationId xmlns:a16="http://schemas.microsoft.com/office/drawing/2014/main" id="{DF36A9D5-D18F-4906-B167-FCE191B8F515}"/>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24" name="Group 23">
                    <a:extLst>
                      <a:ext uri="{FF2B5EF4-FFF2-40B4-BE49-F238E27FC236}">
                        <a16:creationId xmlns:a16="http://schemas.microsoft.com/office/drawing/2014/main" id="{334303FE-735B-4E03-9F39-A147EE03256E}"/>
                      </a:ext>
                    </a:extLst>
                  </p:cNvPr>
                  <p:cNvGrpSpPr/>
                  <p:nvPr/>
                </p:nvGrpSpPr>
                <p:grpSpPr>
                  <a:xfrm>
                    <a:off x="4674288" y="3563514"/>
                    <a:ext cx="27432" cy="69320"/>
                    <a:chOff x="4816475" y="3504246"/>
                    <a:chExt cx="45879" cy="100970"/>
                  </a:xfrm>
                </p:grpSpPr>
                <p:sp>
                  <p:nvSpPr>
                    <p:cNvPr id="28" name="Rectangle 27">
                      <a:extLst>
                        <a:ext uri="{FF2B5EF4-FFF2-40B4-BE49-F238E27FC236}">
                          <a16:creationId xmlns:a16="http://schemas.microsoft.com/office/drawing/2014/main" id="{787194A3-3D5C-4481-BAC0-E4AC8635C390}"/>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29" name="Flowchart: Delay 28">
                      <a:extLst>
                        <a:ext uri="{FF2B5EF4-FFF2-40B4-BE49-F238E27FC236}">
                          <a16:creationId xmlns:a16="http://schemas.microsoft.com/office/drawing/2014/main" id="{E695A1A7-9844-4920-B9DC-E830D4514191}"/>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25" name="Group 24">
                    <a:extLst>
                      <a:ext uri="{FF2B5EF4-FFF2-40B4-BE49-F238E27FC236}">
                        <a16:creationId xmlns:a16="http://schemas.microsoft.com/office/drawing/2014/main" id="{2B9C9346-B4C1-4EE4-942B-B0371A7DA15A}"/>
                      </a:ext>
                    </a:extLst>
                  </p:cNvPr>
                  <p:cNvGrpSpPr/>
                  <p:nvPr/>
                </p:nvGrpSpPr>
                <p:grpSpPr>
                  <a:xfrm>
                    <a:off x="4742956" y="3563490"/>
                    <a:ext cx="27364" cy="69320"/>
                    <a:chOff x="4815187" y="3504245"/>
                    <a:chExt cx="45766" cy="100971"/>
                  </a:xfrm>
                </p:grpSpPr>
                <p:sp>
                  <p:nvSpPr>
                    <p:cNvPr id="26" name="Rectangle 25">
                      <a:extLst>
                        <a:ext uri="{FF2B5EF4-FFF2-40B4-BE49-F238E27FC236}">
                          <a16:creationId xmlns:a16="http://schemas.microsoft.com/office/drawing/2014/main" id="{CE20222D-B0A8-4A65-8086-7AA40C6F48B1}"/>
                        </a:ext>
                      </a:extLst>
                    </p:cNvPr>
                    <p:cNvSpPr/>
                    <p:nvPr/>
                  </p:nvSpPr>
                  <p:spPr>
                    <a:xfrm>
                      <a:off x="4815232" y="3559176"/>
                      <a:ext cx="45721"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27" name="Flowchart: Delay 26">
                      <a:extLst>
                        <a:ext uri="{FF2B5EF4-FFF2-40B4-BE49-F238E27FC236}">
                          <a16:creationId xmlns:a16="http://schemas.microsoft.com/office/drawing/2014/main" id="{9110C1FE-251E-4B0E-B5AC-AB1B5141C239}"/>
                        </a:ext>
                      </a:extLst>
                    </p:cNvPr>
                    <p:cNvSpPr/>
                    <p:nvPr/>
                  </p:nvSpPr>
                  <p:spPr>
                    <a:xfrm rot="16200000">
                      <a:off x="4815027" y="3504405"/>
                      <a:ext cx="46038" cy="45717"/>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grpSp>
        <p:sp>
          <p:nvSpPr>
            <p:cNvPr id="11" name="TextBox 10">
              <a:extLst>
                <a:ext uri="{FF2B5EF4-FFF2-40B4-BE49-F238E27FC236}">
                  <a16:creationId xmlns:a16="http://schemas.microsoft.com/office/drawing/2014/main" id="{B6E8FD5C-4B3C-4B84-8A8D-6C5DE57C133D}"/>
                </a:ext>
              </a:extLst>
            </p:cNvPr>
            <p:cNvSpPr txBox="1"/>
            <p:nvPr/>
          </p:nvSpPr>
          <p:spPr>
            <a:xfrm>
              <a:off x="-320955" y="45137"/>
              <a:ext cx="4227546" cy="2191439"/>
            </a:xfrm>
            <a:prstGeom prst="rect">
              <a:avLst/>
            </a:prstGeom>
            <a:noFill/>
          </p:spPr>
          <p:txBody>
            <a:bodyPr wrap="square" lIns="0" rIns="0" rtlCol="0">
              <a:spAutoFit/>
            </a:bodyPr>
            <a:lstStyle/>
            <a:p>
              <a:pPr defTabSz="514350">
                <a:defRPr/>
              </a:pPr>
              <a:r>
                <a:rPr lang="en-US" sz="1050" b="1" dirty="0">
                  <a:solidFill>
                    <a:srgbClr val="000000"/>
                  </a:solidFill>
                  <a:latin typeface="Segoe UI" panose="020B0502040204020203" pitchFamily="34" charset="0"/>
                  <a:cs typeface="Segoe UI" panose="020B0502040204020203" pitchFamily="34" charset="0"/>
                </a:rPr>
                <a:t>Multi-core Embedded Controllers and Data Interfaces</a:t>
              </a:r>
            </a:p>
            <a:p>
              <a:pPr defTabSz="514350">
                <a:defRPr/>
              </a:pPr>
              <a:endParaRPr lang="en-US" sz="1050" b="1" dirty="0">
                <a:solidFill>
                  <a:srgbClr val="000000"/>
                </a:solidFill>
                <a:latin typeface="Segoe UI" panose="020B0502040204020203" pitchFamily="34" charset="0"/>
                <a:cs typeface="Segoe UI" panose="020B0502040204020203" pitchFamily="34" charset="0"/>
              </a:endParaRP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Windows, Linux, and Real-Time environments</a:t>
              </a: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64-bit, multi-core processing for complex computation and application development</a:t>
              </a: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Multi-chassis capability via </a:t>
              </a:r>
              <a:r>
                <a:rPr lang="en-US" sz="788" dirty="0" err="1">
                  <a:solidFill>
                    <a:srgbClr val="000000"/>
                  </a:solidFill>
                  <a:latin typeface="Segoe UI" panose="020B0502040204020203" pitchFamily="34" charset="0"/>
                  <a:cs typeface="Segoe UI" panose="020B0502040204020203" pitchFamily="34" charset="0"/>
                </a:rPr>
                <a:t>MXIe</a:t>
              </a:r>
              <a:r>
                <a:rPr lang="en-US" sz="788" dirty="0">
                  <a:solidFill>
                    <a:srgbClr val="000000"/>
                  </a:solidFill>
                  <a:latin typeface="Segoe UI" panose="020B0502040204020203" pitchFamily="34" charset="0"/>
                  <a:cs typeface="Segoe UI" panose="020B0502040204020203" pitchFamily="34" charset="0"/>
                </a:rPr>
                <a:t> extensions</a:t>
              </a:r>
            </a:p>
            <a:p>
              <a:pPr marL="96441" indent="-96441" defTabSz="514350">
                <a:buFont typeface="Arial" panose="020B0604020202020204" pitchFamily="34" charset="0"/>
                <a:buChar char="•"/>
                <a:defRPr/>
              </a:pPr>
              <a:endParaRPr lang="en-US" sz="675" dirty="0">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endParaRPr lang="en-US" sz="675" dirty="0">
                <a:solidFill>
                  <a:srgbClr val="FFFFFF"/>
                </a:solidFill>
                <a:latin typeface="Segoe UI" panose="020B0502040204020203" pitchFamily="34" charset="0"/>
                <a:cs typeface="Segoe UI" panose="020B0502040204020203" pitchFamily="34" charset="0"/>
              </a:endParaRPr>
            </a:p>
          </p:txBody>
        </p:sp>
        <p:pic>
          <p:nvPicPr>
            <p:cNvPr id="12" name="Picture 11">
              <a:extLst>
                <a:ext uri="{FF2B5EF4-FFF2-40B4-BE49-F238E27FC236}">
                  <a16:creationId xmlns:a16="http://schemas.microsoft.com/office/drawing/2014/main" id="{9F606AB8-58FF-4604-ABE7-33BDE3EA049C}"/>
                </a:ext>
              </a:extLst>
            </p:cNvPr>
            <p:cNvPicPr>
              <a:picLocks noChangeAspect="1"/>
            </p:cNvPicPr>
            <p:nvPr/>
          </p:nvPicPr>
          <p:blipFill>
            <a:blip r:embed="rId3"/>
            <a:stretch>
              <a:fillRect/>
            </a:stretch>
          </p:blipFill>
          <p:spPr>
            <a:xfrm>
              <a:off x="3168765" y="1816360"/>
              <a:ext cx="951382" cy="951382"/>
            </a:xfrm>
            <a:prstGeom prst="rect">
              <a:avLst/>
            </a:prstGeom>
          </p:spPr>
        </p:pic>
        <p:pic>
          <p:nvPicPr>
            <p:cNvPr id="13" name="Picture 12">
              <a:extLst>
                <a:ext uri="{FF2B5EF4-FFF2-40B4-BE49-F238E27FC236}">
                  <a16:creationId xmlns:a16="http://schemas.microsoft.com/office/drawing/2014/main" id="{955528CC-E802-4E5F-9D70-96035A8518A4}"/>
                </a:ext>
              </a:extLst>
            </p:cNvPr>
            <p:cNvPicPr>
              <a:picLocks noChangeAspect="1"/>
            </p:cNvPicPr>
            <p:nvPr/>
          </p:nvPicPr>
          <p:blipFill>
            <a:blip r:embed="rId3"/>
            <a:stretch>
              <a:fillRect/>
            </a:stretch>
          </p:blipFill>
          <p:spPr>
            <a:xfrm>
              <a:off x="3458265" y="1914310"/>
              <a:ext cx="951382" cy="951382"/>
            </a:xfrm>
            <a:prstGeom prst="rect">
              <a:avLst/>
            </a:prstGeom>
          </p:spPr>
        </p:pic>
        <p:pic>
          <p:nvPicPr>
            <p:cNvPr id="14" name="Picture 13">
              <a:extLst>
                <a:ext uri="{FF2B5EF4-FFF2-40B4-BE49-F238E27FC236}">
                  <a16:creationId xmlns:a16="http://schemas.microsoft.com/office/drawing/2014/main" id="{E420D6B5-E0CC-491C-AAF4-7040942FC164}"/>
                </a:ext>
              </a:extLst>
            </p:cNvPr>
            <p:cNvPicPr>
              <a:picLocks noChangeAspect="1"/>
            </p:cNvPicPr>
            <p:nvPr/>
          </p:nvPicPr>
          <p:blipFill>
            <a:blip r:embed="rId3"/>
            <a:stretch>
              <a:fillRect/>
            </a:stretch>
          </p:blipFill>
          <p:spPr>
            <a:xfrm>
              <a:off x="3747765" y="2012259"/>
              <a:ext cx="951382" cy="951382"/>
            </a:xfrm>
            <a:prstGeom prst="rect">
              <a:avLst/>
            </a:prstGeom>
          </p:spPr>
        </p:pic>
      </p:grpSp>
      <p:sp>
        <p:nvSpPr>
          <p:cNvPr id="70" name="Title 3">
            <a:extLst>
              <a:ext uri="{FF2B5EF4-FFF2-40B4-BE49-F238E27FC236}">
                <a16:creationId xmlns:a16="http://schemas.microsoft.com/office/drawing/2014/main" id="{370CF505-28D3-4E78-B95C-E2E796168C2C}"/>
              </a:ext>
            </a:extLst>
          </p:cNvPr>
          <p:cNvSpPr txBox="1">
            <a:spLocks/>
          </p:cNvSpPr>
          <p:nvPr/>
        </p:nvSpPr>
        <p:spPr>
          <a:xfrm>
            <a:off x="1477257" y="1021110"/>
            <a:ext cx="5959504" cy="353234"/>
          </a:xfrm>
          <a:prstGeom prst="rect">
            <a:avLst/>
          </a:prstGeom>
        </p:spPr>
        <p:txBody>
          <a:bodyPr vert="horz" wrap="square" lIns="0" tIns="34290" rIns="0" bIns="34290" rtlCol="0" anchor="t">
            <a:noAutofit/>
          </a:bodyPr>
          <a:lstStyle>
            <a:lvl1pPr algn="l" defTabSz="914377" rtl="0" eaLnBrk="1" latinLnBrk="0" hangingPunct="1">
              <a:lnSpc>
                <a:spcPct val="90000"/>
              </a:lnSpc>
              <a:spcBef>
                <a:spcPct val="0"/>
              </a:spcBef>
              <a:buNone/>
              <a:defRPr sz="3733" kern="1200" baseline="0">
                <a:solidFill>
                  <a:schemeClr val="tx1"/>
                </a:solidFill>
                <a:latin typeface="+mj-lt"/>
                <a:ea typeface="+mj-ea"/>
                <a:cs typeface="+mj-cs"/>
              </a:defRPr>
            </a:lvl1pPr>
          </a:lstStyle>
          <a:p>
            <a:pPr defTabSz="685783">
              <a:defRPr/>
            </a:pPr>
            <a:endParaRPr lang="en-US" sz="2800">
              <a:solidFill>
                <a:srgbClr val="044123"/>
              </a:solidFill>
              <a:latin typeface="Times New Roman" panose="02020603050405020304"/>
            </a:endParaRPr>
          </a:p>
        </p:txBody>
      </p:sp>
      <p:grpSp>
        <p:nvGrpSpPr>
          <p:cNvPr id="71" name="Group 70">
            <a:extLst>
              <a:ext uri="{FF2B5EF4-FFF2-40B4-BE49-F238E27FC236}">
                <a16:creationId xmlns:a16="http://schemas.microsoft.com/office/drawing/2014/main" id="{0E4DCCC1-5B42-4E71-8A44-475E4A6CB0DE}"/>
              </a:ext>
            </a:extLst>
          </p:cNvPr>
          <p:cNvGrpSpPr/>
          <p:nvPr/>
        </p:nvGrpSpPr>
        <p:grpSpPr>
          <a:xfrm>
            <a:off x="4049049" y="1343565"/>
            <a:ext cx="993169" cy="830920"/>
            <a:chOff x="4989580" y="848360"/>
            <a:chExt cx="1828649" cy="1433973"/>
          </a:xfrm>
        </p:grpSpPr>
        <p:pic>
          <p:nvPicPr>
            <p:cNvPr id="72" name="Picture 71" descr="A picture containing room&#10;&#10;Description automatically generated">
              <a:extLst>
                <a:ext uri="{FF2B5EF4-FFF2-40B4-BE49-F238E27FC236}">
                  <a16:creationId xmlns:a16="http://schemas.microsoft.com/office/drawing/2014/main" id="{E0B5397C-B1D5-42E2-A72E-7D156DB7B2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9580" y="848360"/>
              <a:ext cx="1828649" cy="1433973"/>
            </a:xfrm>
            <a:prstGeom prst="rect">
              <a:avLst/>
            </a:prstGeom>
          </p:spPr>
        </p:pic>
        <p:sp>
          <p:nvSpPr>
            <p:cNvPr id="73" name="TextBox 269">
              <a:extLst>
                <a:ext uri="{FF2B5EF4-FFF2-40B4-BE49-F238E27FC236}">
                  <a16:creationId xmlns:a16="http://schemas.microsoft.com/office/drawing/2014/main" id="{3F6B881E-1766-4BE0-9085-5C7B5F90AC64}"/>
                </a:ext>
              </a:extLst>
            </p:cNvPr>
            <p:cNvSpPr txBox="1"/>
            <p:nvPr/>
          </p:nvSpPr>
          <p:spPr>
            <a:xfrm>
              <a:off x="5685871" y="1140832"/>
              <a:ext cx="915071" cy="757331"/>
            </a:xfrm>
            <a:prstGeom prst="rect">
              <a:avLst/>
            </a:prstGeom>
            <a:noFill/>
          </p:spPr>
          <p:txBody>
            <a:bodyPr wrap="square" rtlCol="0">
              <a:spAutoFit/>
            </a:bodyPr>
            <a:lstStyle>
              <a:defPPr>
                <a:defRPr lang="en-US"/>
              </a:defPPr>
              <a:lvl1pPr marL="0" algn="l" defTabSz="457174" rtl="0" eaLnBrk="1" latinLnBrk="0" hangingPunct="1">
                <a:defRPr sz="1800" kern="1200">
                  <a:solidFill>
                    <a:schemeClr val="tx1"/>
                  </a:solidFill>
                  <a:latin typeface="+mn-lt"/>
                  <a:ea typeface="+mn-ea"/>
                  <a:cs typeface="+mn-cs"/>
                </a:defRPr>
              </a:lvl1pPr>
              <a:lvl2pPr marL="457174" algn="l" defTabSz="457174" rtl="0" eaLnBrk="1" latinLnBrk="0" hangingPunct="1">
                <a:defRPr sz="1800" kern="1200">
                  <a:solidFill>
                    <a:schemeClr val="tx1"/>
                  </a:solidFill>
                  <a:latin typeface="+mn-lt"/>
                  <a:ea typeface="+mn-ea"/>
                  <a:cs typeface="+mn-cs"/>
                </a:defRPr>
              </a:lvl2pPr>
              <a:lvl3pPr marL="914348" algn="l" defTabSz="457174" rtl="0" eaLnBrk="1" latinLnBrk="0" hangingPunct="1">
                <a:defRPr sz="1800" kern="1200">
                  <a:solidFill>
                    <a:schemeClr val="tx1"/>
                  </a:solidFill>
                  <a:latin typeface="+mn-lt"/>
                  <a:ea typeface="+mn-ea"/>
                  <a:cs typeface="+mn-cs"/>
                </a:defRPr>
              </a:lvl3pPr>
              <a:lvl4pPr marL="1371523" algn="l" defTabSz="457174" rtl="0" eaLnBrk="1" latinLnBrk="0" hangingPunct="1">
                <a:defRPr sz="1800" kern="1200">
                  <a:solidFill>
                    <a:schemeClr val="tx1"/>
                  </a:solidFill>
                  <a:latin typeface="+mn-lt"/>
                  <a:ea typeface="+mn-ea"/>
                  <a:cs typeface="+mn-cs"/>
                </a:defRPr>
              </a:lvl4pPr>
              <a:lvl5pPr marL="1828698" algn="l" defTabSz="457174" rtl="0" eaLnBrk="1" latinLnBrk="0" hangingPunct="1">
                <a:defRPr sz="1800" kern="1200">
                  <a:solidFill>
                    <a:schemeClr val="tx1"/>
                  </a:solidFill>
                  <a:latin typeface="+mn-lt"/>
                  <a:ea typeface="+mn-ea"/>
                  <a:cs typeface="+mn-cs"/>
                </a:defRPr>
              </a:lvl5pPr>
              <a:lvl6pPr marL="2285872" algn="l" defTabSz="457174" rtl="0" eaLnBrk="1" latinLnBrk="0" hangingPunct="1">
                <a:defRPr sz="1800" kern="1200">
                  <a:solidFill>
                    <a:schemeClr val="tx1"/>
                  </a:solidFill>
                  <a:latin typeface="+mn-lt"/>
                  <a:ea typeface="+mn-ea"/>
                  <a:cs typeface="+mn-cs"/>
                </a:defRPr>
              </a:lvl6pPr>
              <a:lvl7pPr marL="2743046" algn="l" defTabSz="457174" rtl="0" eaLnBrk="1" latinLnBrk="0" hangingPunct="1">
                <a:defRPr sz="1800" kern="1200">
                  <a:solidFill>
                    <a:schemeClr val="tx1"/>
                  </a:solidFill>
                  <a:latin typeface="+mn-lt"/>
                  <a:ea typeface="+mn-ea"/>
                  <a:cs typeface="+mn-cs"/>
                </a:defRPr>
              </a:lvl7pPr>
              <a:lvl8pPr marL="3200220" algn="l" defTabSz="457174" rtl="0" eaLnBrk="1" latinLnBrk="0" hangingPunct="1">
                <a:defRPr sz="1800" kern="1200">
                  <a:solidFill>
                    <a:schemeClr val="tx1"/>
                  </a:solidFill>
                  <a:latin typeface="+mn-lt"/>
                  <a:ea typeface="+mn-ea"/>
                  <a:cs typeface="+mn-cs"/>
                </a:defRPr>
              </a:lvl8pPr>
              <a:lvl9pPr marL="3657394" algn="l" defTabSz="457174" rtl="0" eaLnBrk="1" latinLnBrk="0" hangingPunct="1">
                <a:defRPr sz="1800" kern="1200">
                  <a:solidFill>
                    <a:schemeClr val="tx1"/>
                  </a:solidFill>
                  <a:latin typeface="+mn-lt"/>
                  <a:ea typeface="+mn-ea"/>
                  <a:cs typeface="+mn-cs"/>
                </a:defRPr>
              </a:lvl9pPr>
            </a:lstStyle>
            <a:p>
              <a:pPr defTabSz="257161">
                <a:defRPr/>
              </a:pPr>
              <a:r>
                <a:rPr lang="en-US" sz="563" b="1" dirty="0">
                  <a:solidFill>
                    <a:srgbClr val="4A4B4B"/>
                  </a:solidFill>
                  <a:latin typeface="Arial" panose="020B0604020202020204"/>
                </a:rPr>
                <a:t>Flexible</a:t>
              </a:r>
            </a:p>
            <a:p>
              <a:pPr defTabSz="257161">
                <a:defRPr/>
              </a:pPr>
              <a:r>
                <a:rPr lang="en-US" sz="563" b="1" dirty="0">
                  <a:solidFill>
                    <a:srgbClr val="4A4B4B"/>
                  </a:solidFill>
                  <a:latin typeface="Arial" panose="020B0604020202020204"/>
                </a:rPr>
                <a:t>and</a:t>
              </a:r>
            </a:p>
            <a:p>
              <a:pPr defTabSz="257161">
                <a:defRPr/>
              </a:pPr>
              <a:r>
                <a:rPr lang="en-US" sz="563" b="1" dirty="0">
                  <a:solidFill>
                    <a:srgbClr val="4A4B4B"/>
                  </a:solidFill>
                  <a:latin typeface="Arial" panose="020B0604020202020204"/>
                </a:rPr>
                <a:t>Software Defined</a:t>
              </a:r>
            </a:p>
          </p:txBody>
        </p:sp>
        <p:grpSp>
          <p:nvGrpSpPr>
            <p:cNvPr id="74" name="Group 73">
              <a:extLst>
                <a:ext uri="{FF2B5EF4-FFF2-40B4-BE49-F238E27FC236}">
                  <a16:creationId xmlns:a16="http://schemas.microsoft.com/office/drawing/2014/main" id="{0B672205-820C-4C51-BB4E-FA03EDD4EE8E}"/>
                </a:ext>
              </a:extLst>
            </p:cNvPr>
            <p:cNvGrpSpPr/>
            <p:nvPr/>
          </p:nvGrpSpPr>
          <p:grpSpPr>
            <a:xfrm>
              <a:off x="5228643" y="1277743"/>
              <a:ext cx="492997" cy="457200"/>
              <a:chOff x="7987662" y="1138815"/>
              <a:chExt cx="492997" cy="457200"/>
            </a:xfrm>
          </p:grpSpPr>
          <p:grpSp>
            <p:nvGrpSpPr>
              <p:cNvPr id="75" name="Group 74">
                <a:extLst>
                  <a:ext uri="{FF2B5EF4-FFF2-40B4-BE49-F238E27FC236}">
                    <a16:creationId xmlns:a16="http://schemas.microsoft.com/office/drawing/2014/main" id="{3D0B14DE-EF2E-4F15-931C-B894D16095EE}"/>
                  </a:ext>
                </a:extLst>
              </p:cNvPr>
              <p:cNvGrpSpPr/>
              <p:nvPr/>
            </p:nvGrpSpPr>
            <p:grpSpPr>
              <a:xfrm>
                <a:off x="7987662" y="1138815"/>
                <a:ext cx="457200" cy="457200"/>
                <a:chOff x="5801360" y="2489200"/>
                <a:chExt cx="914400" cy="914400"/>
              </a:xfrm>
              <a:noFill/>
            </p:grpSpPr>
            <p:sp>
              <p:nvSpPr>
                <p:cNvPr id="77" name="Oval 76">
                  <a:extLst>
                    <a:ext uri="{FF2B5EF4-FFF2-40B4-BE49-F238E27FC236}">
                      <a16:creationId xmlns:a16="http://schemas.microsoft.com/office/drawing/2014/main" id="{9684C8D5-AF5C-4040-9661-8140EA94458F}"/>
                    </a:ext>
                  </a:extLst>
                </p:cNvPr>
                <p:cNvSpPr/>
                <p:nvPr/>
              </p:nvSpPr>
              <p:spPr>
                <a:xfrm>
                  <a:off x="5801360" y="2489200"/>
                  <a:ext cx="914400" cy="914400"/>
                </a:xfrm>
                <a:prstGeom prst="ellipse">
                  <a:avLst/>
                </a:prstGeom>
                <a:grpFill/>
                <a:ln w="12700" cap="flat" cmpd="sng" algn="ctr">
                  <a:solidFill>
                    <a:srgbClr val="4A4B4B"/>
                  </a:solidFill>
                  <a:prstDash val="solid"/>
                  <a:miter lim="800000"/>
                </a:ln>
                <a:effectLst/>
              </p:spPr>
              <p:txBody>
                <a:bodyPr rtlCol="0" anchor="ctr"/>
                <a:lstStyle>
                  <a:defPPr>
                    <a:defRPr lang="en-US"/>
                  </a:defPPr>
                  <a:lvl1pPr marL="0" algn="l" defTabSz="457174" rtl="0" eaLnBrk="1" latinLnBrk="0" hangingPunct="1">
                    <a:defRPr sz="1800" kern="1200">
                      <a:solidFill>
                        <a:schemeClr val="dk1"/>
                      </a:solidFill>
                      <a:latin typeface="+mn-lt"/>
                      <a:ea typeface="+mn-ea"/>
                      <a:cs typeface="+mn-cs"/>
                    </a:defRPr>
                  </a:lvl1pPr>
                  <a:lvl2pPr marL="457174" algn="l" defTabSz="457174" rtl="0" eaLnBrk="1" latinLnBrk="0" hangingPunct="1">
                    <a:defRPr sz="1800" kern="1200">
                      <a:solidFill>
                        <a:schemeClr val="dk1"/>
                      </a:solidFill>
                      <a:latin typeface="+mn-lt"/>
                      <a:ea typeface="+mn-ea"/>
                      <a:cs typeface="+mn-cs"/>
                    </a:defRPr>
                  </a:lvl2pPr>
                  <a:lvl3pPr marL="914348" algn="l" defTabSz="457174" rtl="0" eaLnBrk="1" latinLnBrk="0" hangingPunct="1">
                    <a:defRPr sz="1800" kern="1200">
                      <a:solidFill>
                        <a:schemeClr val="dk1"/>
                      </a:solidFill>
                      <a:latin typeface="+mn-lt"/>
                      <a:ea typeface="+mn-ea"/>
                      <a:cs typeface="+mn-cs"/>
                    </a:defRPr>
                  </a:lvl3pPr>
                  <a:lvl4pPr marL="1371523" algn="l" defTabSz="457174" rtl="0" eaLnBrk="1" latinLnBrk="0" hangingPunct="1">
                    <a:defRPr sz="1800" kern="1200">
                      <a:solidFill>
                        <a:schemeClr val="dk1"/>
                      </a:solidFill>
                      <a:latin typeface="+mn-lt"/>
                      <a:ea typeface="+mn-ea"/>
                      <a:cs typeface="+mn-cs"/>
                    </a:defRPr>
                  </a:lvl4pPr>
                  <a:lvl5pPr marL="1828698" algn="l" defTabSz="457174" rtl="0" eaLnBrk="1" latinLnBrk="0" hangingPunct="1">
                    <a:defRPr sz="1800" kern="1200">
                      <a:solidFill>
                        <a:schemeClr val="dk1"/>
                      </a:solidFill>
                      <a:latin typeface="+mn-lt"/>
                      <a:ea typeface="+mn-ea"/>
                      <a:cs typeface="+mn-cs"/>
                    </a:defRPr>
                  </a:lvl5pPr>
                  <a:lvl6pPr marL="2285872" algn="l" defTabSz="457174" rtl="0" eaLnBrk="1" latinLnBrk="0" hangingPunct="1">
                    <a:defRPr sz="1800" kern="1200">
                      <a:solidFill>
                        <a:schemeClr val="dk1"/>
                      </a:solidFill>
                      <a:latin typeface="+mn-lt"/>
                      <a:ea typeface="+mn-ea"/>
                      <a:cs typeface="+mn-cs"/>
                    </a:defRPr>
                  </a:lvl6pPr>
                  <a:lvl7pPr marL="2743046" algn="l" defTabSz="457174" rtl="0" eaLnBrk="1" latinLnBrk="0" hangingPunct="1">
                    <a:defRPr sz="1800" kern="1200">
                      <a:solidFill>
                        <a:schemeClr val="dk1"/>
                      </a:solidFill>
                      <a:latin typeface="+mn-lt"/>
                      <a:ea typeface="+mn-ea"/>
                      <a:cs typeface="+mn-cs"/>
                    </a:defRPr>
                  </a:lvl7pPr>
                  <a:lvl8pPr marL="3200220" algn="l" defTabSz="457174" rtl="0" eaLnBrk="1" latinLnBrk="0" hangingPunct="1">
                    <a:defRPr sz="1800" kern="1200">
                      <a:solidFill>
                        <a:schemeClr val="dk1"/>
                      </a:solidFill>
                      <a:latin typeface="+mn-lt"/>
                      <a:ea typeface="+mn-ea"/>
                      <a:cs typeface="+mn-cs"/>
                    </a:defRPr>
                  </a:lvl8pPr>
                  <a:lvl9pPr marL="3657394" algn="l" defTabSz="457174" rtl="0" eaLnBrk="1" latinLnBrk="0" hangingPunct="1">
                    <a:defRPr sz="1800" kern="1200">
                      <a:solidFill>
                        <a:schemeClr val="dk1"/>
                      </a:solidFill>
                      <a:latin typeface="+mn-lt"/>
                      <a:ea typeface="+mn-ea"/>
                      <a:cs typeface="+mn-cs"/>
                    </a:defRPr>
                  </a:lvl9pPr>
                </a:lstStyle>
                <a:p>
                  <a:pPr algn="ctr" defTabSz="257161">
                    <a:defRPr/>
                  </a:pPr>
                  <a:endParaRPr lang="en-US" sz="675">
                    <a:ln w="0"/>
                    <a:solidFill>
                      <a:srgbClr val="0A60A3"/>
                    </a:solidFill>
                    <a:effectLst>
                      <a:outerShdw blurRad="38100" dist="25400" dir="5400000" algn="ctr" rotWithShape="0">
                        <a:srgbClr val="6E747A">
                          <a:alpha val="43000"/>
                        </a:srgbClr>
                      </a:outerShdw>
                    </a:effectLst>
                    <a:latin typeface="Arial" panose="020B0604020202020204"/>
                  </a:endParaRPr>
                </a:p>
              </p:txBody>
            </p:sp>
            <p:sp>
              <p:nvSpPr>
                <p:cNvPr id="78" name="Oval 77">
                  <a:extLst>
                    <a:ext uri="{FF2B5EF4-FFF2-40B4-BE49-F238E27FC236}">
                      <a16:creationId xmlns:a16="http://schemas.microsoft.com/office/drawing/2014/main" id="{1E9183BD-DA7A-4C16-BB7E-D5E38D41A9D7}"/>
                    </a:ext>
                  </a:extLst>
                </p:cNvPr>
                <p:cNvSpPr/>
                <p:nvPr/>
              </p:nvSpPr>
              <p:spPr>
                <a:xfrm>
                  <a:off x="5892800" y="2580640"/>
                  <a:ext cx="731520" cy="731520"/>
                </a:xfrm>
                <a:prstGeom prst="ellipse">
                  <a:avLst/>
                </a:prstGeom>
                <a:grpFill/>
                <a:ln w="12700" cap="flat" cmpd="sng" algn="ctr">
                  <a:solidFill>
                    <a:srgbClr val="4A4B4B"/>
                  </a:solidFill>
                  <a:prstDash val="solid"/>
                  <a:miter lim="800000"/>
                </a:ln>
                <a:effectLst/>
              </p:spPr>
              <p:txBody>
                <a:bodyPr rtlCol="0" anchor="ctr"/>
                <a:lstStyle>
                  <a:defPPr>
                    <a:defRPr lang="en-US"/>
                  </a:defPPr>
                  <a:lvl1pPr marL="0" algn="l" defTabSz="457174" rtl="0" eaLnBrk="1" latinLnBrk="0" hangingPunct="1">
                    <a:defRPr sz="1800" kern="1200">
                      <a:solidFill>
                        <a:schemeClr val="dk1"/>
                      </a:solidFill>
                      <a:latin typeface="+mn-lt"/>
                      <a:ea typeface="+mn-ea"/>
                      <a:cs typeface="+mn-cs"/>
                    </a:defRPr>
                  </a:lvl1pPr>
                  <a:lvl2pPr marL="457174" algn="l" defTabSz="457174" rtl="0" eaLnBrk="1" latinLnBrk="0" hangingPunct="1">
                    <a:defRPr sz="1800" kern="1200">
                      <a:solidFill>
                        <a:schemeClr val="dk1"/>
                      </a:solidFill>
                      <a:latin typeface="+mn-lt"/>
                      <a:ea typeface="+mn-ea"/>
                      <a:cs typeface="+mn-cs"/>
                    </a:defRPr>
                  </a:lvl2pPr>
                  <a:lvl3pPr marL="914348" algn="l" defTabSz="457174" rtl="0" eaLnBrk="1" latinLnBrk="0" hangingPunct="1">
                    <a:defRPr sz="1800" kern="1200">
                      <a:solidFill>
                        <a:schemeClr val="dk1"/>
                      </a:solidFill>
                      <a:latin typeface="+mn-lt"/>
                      <a:ea typeface="+mn-ea"/>
                      <a:cs typeface="+mn-cs"/>
                    </a:defRPr>
                  </a:lvl3pPr>
                  <a:lvl4pPr marL="1371523" algn="l" defTabSz="457174" rtl="0" eaLnBrk="1" latinLnBrk="0" hangingPunct="1">
                    <a:defRPr sz="1800" kern="1200">
                      <a:solidFill>
                        <a:schemeClr val="dk1"/>
                      </a:solidFill>
                      <a:latin typeface="+mn-lt"/>
                      <a:ea typeface="+mn-ea"/>
                      <a:cs typeface="+mn-cs"/>
                    </a:defRPr>
                  </a:lvl4pPr>
                  <a:lvl5pPr marL="1828698" algn="l" defTabSz="457174" rtl="0" eaLnBrk="1" latinLnBrk="0" hangingPunct="1">
                    <a:defRPr sz="1800" kern="1200">
                      <a:solidFill>
                        <a:schemeClr val="dk1"/>
                      </a:solidFill>
                      <a:latin typeface="+mn-lt"/>
                      <a:ea typeface="+mn-ea"/>
                      <a:cs typeface="+mn-cs"/>
                    </a:defRPr>
                  </a:lvl5pPr>
                  <a:lvl6pPr marL="2285872" algn="l" defTabSz="457174" rtl="0" eaLnBrk="1" latinLnBrk="0" hangingPunct="1">
                    <a:defRPr sz="1800" kern="1200">
                      <a:solidFill>
                        <a:schemeClr val="dk1"/>
                      </a:solidFill>
                      <a:latin typeface="+mn-lt"/>
                      <a:ea typeface="+mn-ea"/>
                      <a:cs typeface="+mn-cs"/>
                    </a:defRPr>
                  </a:lvl6pPr>
                  <a:lvl7pPr marL="2743046" algn="l" defTabSz="457174" rtl="0" eaLnBrk="1" latinLnBrk="0" hangingPunct="1">
                    <a:defRPr sz="1800" kern="1200">
                      <a:solidFill>
                        <a:schemeClr val="dk1"/>
                      </a:solidFill>
                      <a:latin typeface="+mn-lt"/>
                      <a:ea typeface="+mn-ea"/>
                      <a:cs typeface="+mn-cs"/>
                    </a:defRPr>
                  </a:lvl7pPr>
                  <a:lvl8pPr marL="3200220" algn="l" defTabSz="457174" rtl="0" eaLnBrk="1" latinLnBrk="0" hangingPunct="1">
                    <a:defRPr sz="1800" kern="1200">
                      <a:solidFill>
                        <a:schemeClr val="dk1"/>
                      </a:solidFill>
                      <a:latin typeface="+mn-lt"/>
                      <a:ea typeface="+mn-ea"/>
                      <a:cs typeface="+mn-cs"/>
                    </a:defRPr>
                  </a:lvl8pPr>
                  <a:lvl9pPr marL="3657394" algn="l" defTabSz="457174" rtl="0" eaLnBrk="1" latinLnBrk="0" hangingPunct="1">
                    <a:defRPr sz="1800" kern="1200">
                      <a:solidFill>
                        <a:schemeClr val="dk1"/>
                      </a:solidFill>
                      <a:latin typeface="+mn-lt"/>
                      <a:ea typeface="+mn-ea"/>
                      <a:cs typeface="+mn-cs"/>
                    </a:defRPr>
                  </a:lvl9pPr>
                </a:lstStyle>
                <a:p>
                  <a:pPr algn="ctr" defTabSz="257161">
                    <a:defRPr/>
                  </a:pPr>
                  <a:endParaRPr lang="en-US" sz="675">
                    <a:ln w="0"/>
                    <a:solidFill>
                      <a:srgbClr val="0A60A3"/>
                    </a:solidFill>
                    <a:effectLst>
                      <a:outerShdw blurRad="38100" dist="25400" dir="5400000" algn="ctr" rotWithShape="0">
                        <a:srgbClr val="6E747A">
                          <a:alpha val="43000"/>
                        </a:srgbClr>
                      </a:outerShdw>
                    </a:effectLst>
                    <a:latin typeface="Arial" panose="020B0604020202020204"/>
                  </a:endParaRPr>
                </a:p>
              </p:txBody>
            </p:sp>
            <p:sp>
              <p:nvSpPr>
                <p:cNvPr id="79" name="Oval 78">
                  <a:extLst>
                    <a:ext uri="{FF2B5EF4-FFF2-40B4-BE49-F238E27FC236}">
                      <a16:creationId xmlns:a16="http://schemas.microsoft.com/office/drawing/2014/main" id="{2C3175E5-2E51-4C85-8731-0C086E461FF8}"/>
                    </a:ext>
                  </a:extLst>
                </p:cNvPr>
                <p:cNvSpPr/>
                <p:nvPr/>
              </p:nvSpPr>
              <p:spPr>
                <a:xfrm>
                  <a:off x="5984240" y="2672080"/>
                  <a:ext cx="548640" cy="548640"/>
                </a:xfrm>
                <a:prstGeom prst="ellipse">
                  <a:avLst/>
                </a:prstGeom>
                <a:grpFill/>
                <a:ln w="12700" cap="flat" cmpd="sng" algn="ctr">
                  <a:solidFill>
                    <a:srgbClr val="4A4B4B"/>
                  </a:solidFill>
                  <a:prstDash val="solid"/>
                  <a:miter lim="800000"/>
                </a:ln>
                <a:effectLst/>
              </p:spPr>
              <p:txBody>
                <a:bodyPr rtlCol="0" anchor="ctr"/>
                <a:lstStyle>
                  <a:defPPr>
                    <a:defRPr lang="en-US"/>
                  </a:defPPr>
                  <a:lvl1pPr marL="0" algn="l" defTabSz="457174" rtl="0" eaLnBrk="1" latinLnBrk="0" hangingPunct="1">
                    <a:defRPr sz="1800" kern="1200">
                      <a:solidFill>
                        <a:schemeClr val="dk1"/>
                      </a:solidFill>
                      <a:latin typeface="+mn-lt"/>
                      <a:ea typeface="+mn-ea"/>
                      <a:cs typeface="+mn-cs"/>
                    </a:defRPr>
                  </a:lvl1pPr>
                  <a:lvl2pPr marL="457174" algn="l" defTabSz="457174" rtl="0" eaLnBrk="1" latinLnBrk="0" hangingPunct="1">
                    <a:defRPr sz="1800" kern="1200">
                      <a:solidFill>
                        <a:schemeClr val="dk1"/>
                      </a:solidFill>
                      <a:latin typeface="+mn-lt"/>
                      <a:ea typeface="+mn-ea"/>
                      <a:cs typeface="+mn-cs"/>
                    </a:defRPr>
                  </a:lvl2pPr>
                  <a:lvl3pPr marL="914348" algn="l" defTabSz="457174" rtl="0" eaLnBrk="1" latinLnBrk="0" hangingPunct="1">
                    <a:defRPr sz="1800" kern="1200">
                      <a:solidFill>
                        <a:schemeClr val="dk1"/>
                      </a:solidFill>
                      <a:latin typeface="+mn-lt"/>
                      <a:ea typeface="+mn-ea"/>
                      <a:cs typeface="+mn-cs"/>
                    </a:defRPr>
                  </a:lvl3pPr>
                  <a:lvl4pPr marL="1371523" algn="l" defTabSz="457174" rtl="0" eaLnBrk="1" latinLnBrk="0" hangingPunct="1">
                    <a:defRPr sz="1800" kern="1200">
                      <a:solidFill>
                        <a:schemeClr val="dk1"/>
                      </a:solidFill>
                      <a:latin typeface="+mn-lt"/>
                      <a:ea typeface="+mn-ea"/>
                      <a:cs typeface="+mn-cs"/>
                    </a:defRPr>
                  </a:lvl4pPr>
                  <a:lvl5pPr marL="1828698" algn="l" defTabSz="457174" rtl="0" eaLnBrk="1" latinLnBrk="0" hangingPunct="1">
                    <a:defRPr sz="1800" kern="1200">
                      <a:solidFill>
                        <a:schemeClr val="dk1"/>
                      </a:solidFill>
                      <a:latin typeface="+mn-lt"/>
                      <a:ea typeface="+mn-ea"/>
                      <a:cs typeface="+mn-cs"/>
                    </a:defRPr>
                  </a:lvl5pPr>
                  <a:lvl6pPr marL="2285872" algn="l" defTabSz="457174" rtl="0" eaLnBrk="1" latinLnBrk="0" hangingPunct="1">
                    <a:defRPr sz="1800" kern="1200">
                      <a:solidFill>
                        <a:schemeClr val="dk1"/>
                      </a:solidFill>
                      <a:latin typeface="+mn-lt"/>
                      <a:ea typeface="+mn-ea"/>
                      <a:cs typeface="+mn-cs"/>
                    </a:defRPr>
                  </a:lvl6pPr>
                  <a:lvl7pPr marL="2743046" algn="l" defTabSz="457174" rtl="0" eaLnBrk="1" latinLnBrk="0" hangingPunct="1">
                    <a:defRPr sz="1800" kern="1200">
                      <a:solidFill>
                        <a:schemeClr val="dk1"/>
                      </a:solidFill>
                      <a:latin typeface="+mn-lt"/>
                      <a:ea typeface="+mn-ea"/>
                      <a:cs typeface="+mn-cs"/>
                    </a:defRPr>
                  </a:lvl7pPr>
                  <a:lvl8pPr marL="3200220" algn="l" defTabSz="457174" rtl="0" eaLnBrk="1" latinLnBrk="0" hangingPunct="1">
                    <a:defRPr sz="1800" kern="1200">
                      <a:solidFill>
                        <a:schemeClr val="dk1"/>
                      </a:solidFill>
                      <a:latin typeface="+mn-lt"/>
                      <a:ea typeface="+mn-ea"/>
                      <a:cs typeface="+mn-cs"/>
                    </a:defRPr>
                  </a:lvl8pPr>
                  <a:lvl9pPr marL="3657394" algn="l" defTabSz="457174" rtl="0" eaLnBrk="1" latinLnBrk="0" hangingPunct="1">
                    <a:defRPr sz="1800" kern="1200">
                      <a:solidFill>
                        <a:schemeClr val="dk1"/>
                      </a:solidFill>
                      <a:latin typeface="+mn-lt"/>
                      <a:ea typeface="+mn-ea"/>
                      <a:cs typeface="+mn-cs"/>
                    </a:defRPr>
                  </a:lvl9pPr>
                </a:lstStyle>
                <a:p>
                  <a:pPr algn="ctr" defTabSz="257161">
                    <a:defRPr/>
                  </a:pPr>
                  <a:endParaRPr lang="en-US" sz="675">
                    <a:ln w="0"/>
                    <a:solidFill>
                      <a:srgbClr val="0A60A3"/>
                    </a:solidFill>
                    <a:effectLst>
                      <a:outerShdw blurRad="38100" dist="25400" dir="5400000" algn="ctr" rotWithShape="0">
                        <a:srgbClr val="6E747A">
                          <a:alpha val="43000"/>
                        </a:srgbClr>
                      </a:outerShdw>
                    </a:effectLst>
                    <a:latin typeface="Arial" panose="020B0604020202020204"/>
                  </a:endParaRPr>
                </a:p>
              </p:txBody>
            </p:sp>
            <p:sp>
              <p:nvSpPr>
                <p:cNvPr id="80" name="Oval 79">
                  <a:extLst>
                    <a:ext uri="{FF2B5EF4-FFF2-40B4-BE49-F238E27FC236}">
                      <a16:creationId xmlns:a16="http://schemas.microsoft.com/office/drawing/2014/main" id="{E8773C95-A8DC-4C05-8906-4609BF58B984}"/>
                    </a:ext>
                  </a:extLst>
                </p:cNvPr>
                <p:cNvSpPr/>
                <p:nvPr/>
              </p:nvSpPr>
              <p:spPr>
                <a:xfrm>
                  <a:off x="6075680" y="2763520"/>
                  <a:ext cx="365760" cy="365760"/>
                </a:xfrm>
                <a:prstGeom prst="ellipse">
                  <a:avLst/>
                </a:prstGeom>
                <a:grpFill/>
                <a:ln w="12700" cap="flat" cmpd="sng" algn="ctr">
                  <a:solidFill>
                    <a:srgbClr val="4A4B4B"/>
                  </a:solidFill>
                  <a:prstDash val="solid"/>
                  <a:miter lim="800000"/>
                </a:ln>
                <a:effectLst/>
              </p:spPr>
              <p:txBody>
                <a:bodyPr rtlCol="0" anchor="ctr"/>
                <a:lstStyle>
                  <a:defPPr>
                    <a:defRPr lang="en-US"/>
                  </a:defPPr>
                  <a:lvl1pPr marL="0" algn="l" defTabSz="457174" rtl="0" eaLnBrk="1" latinLnBrk="0" hangingPunct="1">
                    <a:defRPr sz="1800" kern="1200">
                      <a:solidFill>
                        <a:schemeClr val="dk1"/>
                      </a:solidFill>
                      <a:latin typeface="+mn-lt"/>
                      <a:ea typeface="+mn-ea"/>
                      <a:cs typeface="+mn-cs"/>
                    </a:defRPr>
                  </a:lvl1pPr>
                  <a:lvl2pPr marL="457174" algn="l" defTabSz="457174" rtl="0" eaLnBrk="1" latinLnBrk="0" hangingPunct="1">
                    <a:defRPr sz="1800" kern="1200">
                      <a:solidFill>
                        <a:schemeClr val="dk1"/>
                      </a:solidFill>
                      <a:latin typeface="+mn-lt"/>
                      <a:ea typeface="+mn-ea"/>
                      <a:cs typeface="+mn-cs"/>
                    </a:defRPr>
                  </a:lvl2pPr>
                  <a:lvl3pPr marL="914348" algn="l" defTabSz="457174" rtl="0" eaLnBrk="1" latinLnBrk="0" hangingPunct="1">
                    <a:defRPr sz="1800" kern="1200">
                      <a:solidFill>
                        <a:schemeClr val="dk1"/>
                      </a:solidFill>
                      <a:latin typeface="+mn-lt"/>
                      <a:ea typeface="+mn-ea"/>
                      <a:cs typeface="+mn-cs"/>
                    </a:defRPr>
                  </a:lvl3pPr>
                  <a:lvl4pPr marL="1371523" algn="l" defTabSz="457174" rtl="0" eaLnBrk="1" latinLnBrk="0" hangingPunct="1">
                    <a:defRPr sz="1800" kern="1200">
                      <a:solidFill>
                        <a:schemeClr val="dk1"/>
                      </a:solidFill>
                      <a:latin typeface="+mn-lt"/>
                      <a:ea typeface="+mn-ea"/>
                      <a:cs typeface="+mn-cs"/>
                    </a:defRPr>
                  </a:lvl4pPr>
                  <a:lvl5pPr marL="1828698" algn="l" defTabSz="457174" rtl="0" eaLnBrk="1" latinLnBrk="0" hangingPunct="1">
                    <a:defRPr sz="1800" kern="1200">
                      <a:solidFill>
                        <a:schemeClr val="dk1"/>
                      </a:solidFill>
                      <a:latin typeface="+mn-lt"/>
                      <a:ea typeface="+mn-ea"/>
                      <a:cs typeface="+mn-cs"/>
                    </a:defRPr>
                  </a:lvl5pPr>
                  <a:lvl6pPr marL="2285872" algn="l" defTabSz="457174" rtl="0" eaLnBrk="1" latinLnBrk="0" hangingPunct="1">
                    <a:defRPr sz="1800" kern="1200">
                      <a:solidFill>
                        <a:schemeClr val="dk1"/>
                      </a:solidFill>
                      <a:latin typeface="+mn-lt"/>
                      <a:ea typeface="+mn-ea"/>
                      <a:cs typeface="+mn-cs"/>
                    </a:defRPr>
                  </a:lvl6pPr>
                  <a:lvl7pPr marL="2743046" algn="l" defTabSz="457174" rtl="0" eaLnBrk="1" latinLnBrk="0" hangingPunct="1">
                    <a:defRPr sz="1800" kern="1200">
                      <a:solidFill>
                        <a:schemeClr val="dk1"/>
                      </a:solidFill>
                      <a:latin typeface="+mn-lt"/>
                      <a:ea typeface="+mn-ea"/>
                      <a:cs typeface="+mn-cs"/>
                    </a:defRPr>
                  </a:lvl7pPr>
                  <a:lvl8pPr marL="3200220" algn="l" defTabSz="457174" rtl="0" eaLnBrk="1" latinLnBrk="0" hangingPunct="1">
                    <a:defRPr sz="1800" kern="1200">
                      <a:solidFill>
                        <a:schemeClr val="dk1"/>
                      </a:solidFill>
                      <a:latin typeface="+mn-lt"/>
                      <a:ea typeface="+mn-ea"/>
                      <a:cs typeface="+mn-cs"/>
                    </a:defRPr>
                  </a:lvl8pPr>
                  <a:lvl9pPr marL="3657394" algn="l" defTabSz="457174" rtl="0" eaLnBrk="1" latinLnBrk="0" hangingPunct="1">
                    <a:defRPr sz="1800" kern="1200">
                      <a:solidFill>
                        <a:schemeClr val="dk1"/>
                      </a:solidFill>
                      <a:latin typeface="+mn-lt"/>
                      <a:ea typeface="+mn-ea"/>
                      <a:cs typeface="+mn-cs"/>
                    </a:defRPr>
                  </a:lvl9pPr>
                </a:lstStyle>
                <a:p>
                  <a:pPr algn="ctr" defTabSz="257161">
                    <a:defRPr/>
                  </a:pPr>
                  <a:endParaRPr lang="en-US" sz="675">
                    <a:ln w="0"/>
                    <a:solidFill>
                      <a:srgbClr val="0A60A3"/>
                    </a:solidFill>
                    <a:effectLst>
                      <a:outerShdw blurRad="38100" dist="25400" dir="5400000" algn="ctr" rotWithShape="0">
                        <a:srgbClr val="6E747A">
                          <a:alpha val="43000"/>
                        </a:srgbClr>
                      </a:outerShdw>
                    </a:effectLst>
                    <a:latin typeface="Arial" panose="020B0604020202020204"/>
                  </a:endParaRPr>
                </a:p>
              </p:txBody>
            </p:sp>
          </p:grpSp>
          <p:pic>
            <p:nvPicPr>
              <p:cNvPr id="76" name="Picture 75">
                <a:extLst>
                  <a:ext uri="{FF2B5EF4-FFF2-40B4-BE49-F238E27FC236}">
                    <a16:creationId xmlns:a16="http://schemas.microsoft.com/office/drawing/2014/main" id="{ED0F85A3-0C59-446A-9837-C6A901E2CFF0}"/>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2347595">
                <a:off x="8241096" y="1158648"/>
                <a:ext cx="239563" cy="215409"/>
              </a:xfrm>
              <a:prstGeom prst="rect">
                <a:avLst/>
              </a:prstGeom>
              <a:ln>
                <a:noFill/>
              </a:ln>
            </p:spPr>
          </p:pic>
        </p:grpSp>
      </p:grpSp>
      <p:pic>
        <p:nvPicPr>
          <p:cNvPr id="81" name="Picture 80">
            <a:extLst>
              <a:ext uri="{FF2B5EF4-FFF2-40B4-BE49-F238E27FC236}">
                <a16:creationId xmlns:a16="http://schemas.microsoft.com/office/drawing/2014/main" id="{C7AB4929-EB1E-472E-9316-A12B5D3F9674}"/>
              </a:ext>
            </a:extLst>
          </p:cNvPr>
          <p:cNvPicPr>
            <a:picLocks noChangeAspect="1"/>
          </p:cNvPicPr>
          <p:nvPr/>
        </p:nvPicPr>
        <p:blipFill rotWithShape="1">
          <a:blip r:embed="rId6"/>
          <a:srcRect t="23214" b="17409"/>
          <a:stretch/>
        </p:blipFill>
        <p:spPr>
          <a:xfrm>
            <a:off x="4216303" y="2061470"/>
            <a:ext cx="715026" cy="484057"/>
          </a:xfrm>
          <a:prstGeom prst="rect">
            <a:avLst/>
          </a:prstGeom>
        </p:spPr>
      </p:pic>
      <p:grpSp>
        <p:nvGrpSpPr>
          <p:cNvPr id="82" name="Group 81">
            <a:extLst>
              <a:ext uri="{FF2B5EF4-FFF2-40B4-BE49-F238E27FC236}">
                <a16:creationId xmlns:a16="http://schemas.microsoft.com/office/drawing/2014/main" id="{ECCF6173-0CA7-4D57-934F-80750214D7E9}"/>
              </a:ext>
            </a:extLst>
          </p:cNvPr>
          <p:cNvGrpSpPr/>
          <p:nvPr/>
        </p:nvGrpSpPr>
        <p:grpSpPr>
          <a:xfrm>
            <a:off x="5196078" y="788788"/>
            <a:ext cx="3787924" cy="1953398"/>
            <a:chOff x="7216606" y="35972"/>
            <a:chExt cx="6974428" cy="3371108"/>
          </a:xfrm>
        </p:grpSpPr>
        <p:sp>
          <p:nvSpPr>
            <p:cNvPr id="83" name="Triangle 3">
              <a:extLst>
                <a:ext uri="{FF2B5EF4-FFF2-40B4-BE49-F238E27FC236}">
                  <a16:creationId xmlns:a16="http://schemas.microsoft.com/office/drawing/2014/main" id="{7CB312B1-AF46-4C72-A415-01C1D46047D9}"/>
                </a:ext>
              </a:extLst>
            </p:cNvPr>
            <p:cNvSpPr/>
            <p:nvPr/>
          </p:nvSpPr>
          <p:spPr>
            <a:xfrm rot="12763552" flipH="1">
              <a:off x="7216606" y="1712754"/>
              <a:ext cx="626268" cy="1694326"/>
            </a:xfrm>
            <a:prstGeom prst="triangle">
              <a:avLst>
                <a:gd name="adj" fmla="val 66959"/>
              </a:avLst>
            </a:prstGeom>
            <a:solidFill>
              <a:schemeClr val="bg2">
                <a:lumMod val="90000"/>
              </a:schemeClr>
            </a:solidFill>
            <a:ln w="6350" cap="flat" cmpd="sng" algn="ctr">
              <a:solidFill>
                <a:schemeClr val="bg2">
                  <a:lumMod val="90000"/>
                </a:schemeClr>
              </a:solid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B6BE9ABA-FDD3-4FFF-A1B8-4069A1281266}"/>
                </a:ext>
              </a:extLst>
            </p:cNvPr>
            <p:cNvSpPr/>
            <p:nvPr/>
          </p:nvSpPr>
          <p:spPr>
            <a:xfrm>
              <a:off x="7308818" y="1237112"/>
              <a:ext cx="914400" cy="914400"/>
            </a:xfrm>
            <a:prstGeom prst="rect">
              <a:avLst/>
            </a:prstGeom>
            <a:solidFill>
              <a:schemeClr val="bg1">
                <a:lumMod val="75000"/>
              </a:schemeClr>
            </a:solidFill>
            <a:ln w="6350" cap="flat" cmpd="sng" algn="ctr">
              <a:solidFill>
                <a:schemeClr val="bg1">
                  <a:lumMod val="85000"/>
                </a:schemeClr>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338" b="1">
                <a:solidFill>
                  <a:srgbClr val="FFFFFF"/>
                </a:solidFill>
                <a:latin typeface="Segoe UI" panose="020B0502040204020203" pitchFamily="34" charset="0"/>
                <a:cs typeface="Segoe UI" panose="020B0502040204020203" pitchFamily="34" charset="0"/>
              </a:endParaRPr>
            </a:p>
          </p:txBody>
        </p:sp>
        <p:sp>
          <p:nvSpPr>
            <p:cNvPr id="85" name="Rectangle 84">
              <a:extLst>
                <a:ext uri="{FF2B5EF4-FFF2-40B4-BE49-F238E27FC236}">
                  <a16:creationId xmlns:a16="http://schemas.microsoft.com/office/drawing/2014/main" id="{8B3A1FDB-1C08-4A32-A558-0DCE05D6E1A0}"/>
                </a:ext>
              </a:extLst>
            </p:cNvPr>
            <p:cNvSpPr/>
            <p:nvPr/>
          </p:nvSpPr>
          <p:spPr>
            <a:xfrm>
              <a:off x="7508573" y="1292564"/>
              <a:ext cx="914400" cy="914400"/>
            </a:xfrm>
            <a:prstGeom prst="rect">
              <a:avLst/>
            </a:prstGeom>
            <a:solidFill>
              <a:schemeClr val="bg1">
                <a:lumMod val="65000"/>
              </a:schemeClr>
            </a:solidFill>
            <a:ln w="6350" cap="flat" cmpd="sng" algn="ctr">
              <a:solidFill>
                <a:schemeClr val="bg1">
                  <a:lumMod val="75000"/>
                </a:schemeClr>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338" b="1">
                <a:solidFill>
                  <a:srgbClr val="FFFFFF"/>
                </a:solidFill>
                <a:latin typeface="Segoe UI" panose="020B0502040204020203" pitchFamily="34" charset="0"/>
                <a:cs typeface="Segoe UI" panose="020B0502040204020203" pitchFamily="34" charset="0"/>
              </a:endParaRPr>
            </a:p>
          </p:txBody>
        </p:sp>
        <p:sp>
          <p:nvSpPr>
            <p:cNvPr id="86" name="Rectangle 85">
              <a:extLst>
                <a:ext uri="{FF2B5EF4-FFF2-40B4-BE49-F238E27FC236}">
                  <a16:creationId xmlns:a16="http://schemas.microsoft.com/office/drawing/2014/main" id="{918E3B69-51FA-420E-A47D-6A31B2C7F29A}"/>
                </a:ext>
              </a:extLst>
            </p:cNvPr>
            <p:cNvSpPr/>
            <p:nvPr/>
          </p:nvSpPr>
          <p:spPr>
            <a:xfrm>
              <a:off x="7708328" y="1348016"/>
              <a:ext cx="914400" cy="914400"/>
            </a:xfrm>
            <a:prstGeom prst="rect">
              <a:avLst/>
            </a:prstGeom>
            <a:solidFill>
              <a:schemeClr val="bg2">
                <a:lumMod val="50000"/>
              </a:schemeClr>
            </a:solidFill>
            <a:ln w="6350" cap="flat" cmpd="sng" algn="ctr">
              <a:solidFill>
                <a:schemeClr val="bg2">
                  <a:lumMod val="50000"/>
                </a:schemeClr>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338" b="1">
                <a:solidFill>
                  <a:srgbClr val="FFFFFF"/>
                </a:solidFill>
                <a:latin typeface="Segoe UI" panose="020B0502040204020203" pitchFamily="34" charset="0"/>
                <a:cs typeface="Segoe UI" panose="020B0502040204020203" pitchFamily="34" charset="0"/>
              </a:endParaRPr>
            </a:p>
          </p:txBody>
        </p:sp>
        <p:grpSp>
          <p:nvGrpSpPr>
            <p:cNvPr id="87" name="Group 86">
              <a:extLst>
                <a:ext uri="{FF2B5EF4-FFF2-40B4-BE49-F238E27FC236}">
                  <a16:creationId xmlns:a16="http://schemas.microsoft.com/office/drawing/2014/main" id="{69B8629F-0C45-4259-921B-99D87F4D81C6}"/>
                </a:ext>
              </a:extLst>
            </p:cNvPr>
            <p:cNvGrpSpPr/>
            <p:nvPr/>
          </p:nvGrpSpPr>
          <p:grpSpPr>
            <a:xfrm>
              <a:off x="7908084" y="1403468"/>
              <a:ext cx="914400" cy="914400"/>
              <a:chOff x="6096744" y="3397687"/>
              <a:chExt cx="914400" cy="914400"/>
            </a:xfrm>
          </p:grpSpPr>
          <p:sp>
            <p:nvSpPr>
              <p:cNvPr id="89" name="Rectangle 88">
                <a:extLst>
                  <a:ext uri="{FF2B5EF4-FFF2-40B4-BE49-F238E27FC236}">
                    <a16:creationId xmlns:a16="http://schemas.microsoft.com/office/drawing/2014/main" id="{7EFFCE8A-7ACB-4850-86EF-96A16D49A062}"/>
                  </a:ext>
                </a:extLst>
              </p:cNvPr>
              <p:cNvSpPr/>
              <p:nvPr/>
            </p:nvSpPr>
            <p:spPr>
              <a:xfrm>
                <a:off x="6096744" y="3397687"/>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Segoe UI" panose="020B0502040204020203" pitchFamily="34" charset="0"/>
                    <a:cs typeface="Segoe UI" panose="020B0502040204020203" pitchFamily="34" charset="0"/>
                  </a:rPr>
                  <a:t>RF Channels</a:t>
                </a:r>
                <a:endParaRPr lang="en-US" sz="338" b="1">
                  <a:solidFill>
                    <a:srgbClr val="FFFFFF"/>
                  </a:solidFill>
                  <a:latin typeface="Segoe UI" panose="020B0502040204020203" pitchFamily="34" charset="0"/>
                  <a:cs typeface="Segoe UI" panose="020B0502040204020203" pitchFamily="34" charset="0"/>
                </a:endParaRPr>
              </a:p>
            </p:txBody>
          </p:sp>
          <p:grpSp>
            <p:nvGrpSpPr>
              <p:cNvPr id="90" name="Group 89">
                <a:extLst>
                  <a:ext uri="{FF2B5EF4-FFF2-40B4-BE49-F238E27FC236}">
                    <a16:creationId xmlns:a16="http://schemas.microsoft.com/office/drawing/2014/main" id="{7F02C27E-FB1D-45BD-AFB7-864D6A3CCECD}"/>
                  </a:ext>
                </a:extLst>
              </p:cNvPr>
              <p:cNvGrpSpPr/>
              <p:nvPr/>
            </p:nvGrpSpPr>
            <p:grpSpPr>
              <a:xfrm>
                <a:off x="6185289" y="3869670"/>
                <a:ext cx="737310" cy="330927"/>
                <a:chOff x="6166849" y="3874091"/>
                <a:chExt cx="737310" cy="330927"/>
              </a:xfrm>
            </p:grpSpPr>
            <p:pic>
              <p:nvPicPr>
                <p:cNvPr id="91" name="Picture 90">
                  <a:extLst>
                    <a:ext uri="{FF2B5EF4-FFF2-40B4-BE49-F238E27FC236}">
                      <a16:creationId xmlns:a16="http://schemas.microsoft.com/office/drawing/2014/main" id="{27CC17D9-29B3-4DF8-8FCF-DC89018EF24E}"/>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6375484" y="3874091"/>
                  <a:ext cx="320040" cy="330927"/>
                </a:xfrm>
                <a:prstGeom prst="rect">
                  <a:avLst/>
                </a:prstGeom>
                <a:noFill/>
                <a:ln>
                  <a:noFill/>
                </a:ln>
              </p:spPr>
            </p:pic>
            <p:grpSp>
              <p:nvGrpSpPr>
                <p:cNvPr id="92" name="Group 91">
                  <a:extLst>
                    <a:ext uri="{FF2B5EF4-FFF2-40B4-BE49-F238E27FC236}">
                      <a16:creationId xmlns:a16="http://schemas.microsoft.com/office/drawing/2014/main" id="{4A94D41B-B0BE-4ACC-9EB4-8436B98C3AD2}"/>
                    </a:ext>
                  </a:extLst>
                </p:cNvPr>
                <p:cNvGrpSpPr/>
                <p:nvPr/>
              </p:nvGrpSpPr>
              <p:grpSpPr>
                <a:xfrm rot="16200000">
                  <a:off x="6100345" y="3953701"/>
                  <a:ext cx="304715" cy="171707"/>
                  <a:chOff x="1510890" y="3101302"/>
                  <a:chExt cx="800929" cy="453450"/>
                </a:xfrm>
                <a:solidFill>
                  <a:schemeClr val="bg1"/>
                </a:solidFill>
              </p:grpSpPr>
              <p:sp>
                <p:nvSpPr>
                  <p:cNvPr id="97" name="Freeform 239">
                    <a:extLst>
                      <a:ext uri="{FF2B5EF4-FFF2-40B4-BE49-F238E27FC236}">
                        <a16:creationId xmlns:a16="http://schemas.microsoft.com/office/drawing/2014/main" id="{5C98E7D6-0644-44BD-B0C7-AEBC25956D44}"/>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98" name="Freeform 240">
                    <a:extLst>
                      <a:ext uri="{FF2B5EF4-FFF2-40B4-BE49-F238E27FC236}">
                        <a16:creationId xmlns:a16="http://schemas.microsoft.com/office/drawing/2014/main" id="{87A1DFDF-8AA6-4C0F-9E2B-90ADF02E55F8}"/>
                      </a:ext>
                    </a:extLst>
                  </p:cNvPr>
                  <p:cNvSpPr>
                    <a:spLocks noChangeAspect="1"/>
                  </p:cNvSpPr>
                  <p:nvPr/>
                </p:nvSpPr>
                <p:spPr>
                  <a:xfrm>
                    <a:off x="1624066" y="3261355"/>
                    <a:ext cx="574580"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99" name="Freeform 242">
                    <a:extLst>
                      <a:ext uri="{FF2B5EF4-FFF2-40B4-BE49-F238E27FC236}">
                        <a16:creationId xmlns:a16="http://schemas.microsoft.com/office/drawing/2014/main" id="{08FDB74D-AAB7-49C4-A97D-7D3EFDE775C4}"/>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grpSp>
              <p:nvGrpSpPr>
                <p:cNvPr id="93" name="Group 92">
                  <a:extLst>
                    <a:ext uri="{FF2B5EF4-FFF2-40B4-BE49-F238E27FC236}">
                      <a16:creationId xmlns:a16="http://schemas.microsoft.com/office/drawing/2014/main" id="{93046A60-770B-4A63-92CD-5285C12F9922}"/>
                    </a:ext>
                  </a:extLst>
                </p:cNvPr>
                <p:cNvGrpSpPr/>
                <p:nvPr/>
              </p:nvGrpSpPr>
              <p:grpSpPr>
                <a:xfrm rot="5400000">
                  <a:off x="6665948" y="3953701"/>
                  <a:ext cx="304716" cy="171707"/>
                  <a:chOff x="1510890" y="3101302"/>
                  <a:chExt cx="800929" cy="453450"/>
                </a:xfrm>
                <a:solidFill>
                  <a:schemeClr val="bg1"/>
                </a:solidFill>
              </p:grpSpPr>
              <p:sp>
                <p:nvSpPr>
                  <p:cNvPr id="94" name="Freeform 239">
                    <a:extLst>
                      <a:ext uri="{FF2B5EF4-FFF2-40B4-BE49-F238E27FC236}">
                        <a16:creationId xmlns:a16="http://schemas.microsoft.com/office/drawing/2014/main" id="{B84AFF94-3CAE-4A67-8232-08CF0D1EBF67}"/>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95" name="Freeform 240">
                    <a:extLst>
                      <a:ext uri="{FF2B5EF4-FFF2-40B4-BE49-F238E27FC236}">
                        <a16:creationId xmlns:a16="http://schemas.microsoft.com/office/drawing/2014/main" id="{DB8A1ECA-86C4-4681-AABA-65C643F38B32}"/>
                      </a:ext>
                    </a:extLst>
                  </p:cNvPr>
                  <p:cNvSpPr>
                    <a:spLocks noChangeAspect="1"/>
                  </p:cNvSpPr>
                  <p:nvPr/>
                </p:nvSpPr>
                <p:spPr>
                  <a:xfrm>
                    <a:off x="1624059" y="3261359"/>
                    <a:ext cx="574578"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96" name="Freeform 242">
                    <a:extLst>
                      <a:ext uri="{FF2B5EF4-FFF2-40B4-BE49-F238E27FC236}">
                        <a16:creationId xmlns:a16="http://schemas.microsoft.com/office/drawing/2014/main" id="{304756C9-9878-4927-939A-C41FC9730F7C}"/>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grpSp>
        </p:grpSp>
        <p:sp>
          <p:nvSpPr>
            <p:cNvPr id="88" name="TextBox 87">
              <a:extLst>
                <a:ext uri="{FF2B5EF4-FFF2-40B4-BE49-F238E27FC236}">
                  <a16:creationId xmlns:a16="http://schemas.microsoft.com/office/drawing/2014/main" id="{75AB81CF-9BD7-496C-AE75-4B100C9A21C1}"/>
                </a:ext>
              </a:extLst>
            </p:cNvPr>
            <p:cNvSpPr txBox="1"/>
            <p:nvPr/>
          </p:nvSpPr>
          <p:spPr>
            <a:xfrm>
              <a:off x="9590725" y="35972"/>
              <a:ext cx="4600309" cy="2370923"/>
            </a:xfrm>
            <a:prstGeom prst="rect">
              <a:avLst/>
            </a:prstGeom>
            <a:noFill/>
          </p:spPr>
          <p:txBody>
            <a:bodyPr wrap="square" lIns="0" rIns="0" rtlCol="0">
              <a:spAutoFit/>
            </a:bodyPr>
            <a:lstStyle/>
            <a:p>
              <a:pPr defTabSz="514350">
                <a:defRPr/>
              </a:pPr>
              <a:r>
                <a:rPr lang="en-US" sz="1050" b="1" dirty="0">
                  <a:solidFill>
                    <a:srgbClr val="000000"/>
                  </a:solidFill>
                  <a:latin typeface="Segoe UI" panose="020B0502040204020203" pitchFamily="34" charset="0"/>
                  <a:cs typeface="Segoe UI" panose="020B0502040204020203" pitchFamily="34" charset="0"/>
                </a:rPr>
                <a:t>Multi-Channel Synchronization and Coherency</a:t>
              </a:r>
            </a:p>
            <a:p>
              <a:pPr defTabSz="514350">
                <a:defRPr/>
              </a:pPr>
              <a:endParaRPr lang="en-US" sz="825" b="1" dirty="0">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Sub-100 </a:t>
              </a:r>
              <a:r>
                <a:rPr lang="en-US" sz="788" dirty="0" err="1">
                  <a:solidFill>
                    <a:srgbClr val="000000"/>
                  </a:solidFill>
                  <a:latin typeface="Segoe UI" panose="020B0502040204020203" pitchFamily="34" charset="0"/>
                  <a:cs typeface="Segoe UI" panose="020B0502040204020203" pitchFamily="34" charset="0"/>
                </a:rPr>
                <a:t>psec</a:t>
              </a:r>
              <a:r>
                <a:rPr lang="en-US" sz="788" dirty="0">
                  <a:solidFill>
                    <a:srgbClr val="000000"/>
                  </a:solidFill>
                  <a:latin typeface="Segoe UI" panose="020B0502040204020203" pitchFamily="34" charset="0"/>
                  <a:cs typeface="Segoe UI" panose="020B0502040204020203" pitchFamily="34" charset="0"/>
                </a:rPr>
                <a:t> time synchronization via NI </a:t>
              </a:r>
              <a:r>
                <a:rPr lang="en-US" sz="788" dirty="0" err="1">
                  <a:solidFill>
                    <a:srgbClr val="000000"/>
                  </a:solidFill>
                  <a:latin typeface="Segoe UI" panose="020B0502040204020203" pitchFamily="34" charset="0"/>
                  <a:cs typeface="Segoe UI" panose="020B0502040204020203" pitchFamily="34" charset="0"/>
                </a:rPr>
                <a:t>TClk</a:t>
              </a:r>
              <a:endParaRPr lang="en-US" sz="788" dirty="0">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Stable and Adjustable phase coherency (LO sharing)</a:t>
              </a:r>
            </a:p>
            <a:p>
              <a:pPr marL="417910" lvl="1" indent="-160735"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Multiple channels and/or across transmit and receive</a:t>
              </a:r>
            </a:p>
            <a:p>
              <a:pPr marL="160735" indent="-160735"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Wideband equalization and match for phase and amplitude</a:t>
              </a:r>
            </a:p>
            <a:p>
              <a:pPr marL="160735" indent="-160735" defTabSz="514350">
                <a:buFont typeface="Arial" panose="020B0604020202020204" pitchFamily="34" charset="0"/>
                <a:buChar char="•"/>
                <a:defRPr/>
              </a:pPr>
              <a:endParaRPr lang="en-US" sz="675" dirty="0">
                <a:solidFill>
                  <a:srgbClr val="FFFFFF"/>
                </a:solidFill>
                <a:latin typeface="Segoe UI" panose="020B0502040204020203" pitchFamily="34" charset="0"/>
                <a:cs typeface="Segoe UI" panose="020B0502040204020203" pitchFamily="34" charset="0"/>
              </a:endParaRPr>
            </a:p>
          </p:txBody>
        </p:sp>
      </p:grpSp>
      <p:grpSp>
        <p:nvGrpSpPr>
          <p:cNvPr id="100" name="Group 99">
            <a:extLst>
              <a:ext uri="{FF2B5EF4-FFF2-40B4-BE49-F238E27FC236}">
                <a16:creationId xmlns:a16="http://schemas.microsoft.com/office/drawing/2014/main" id="{6E834C96-A7DC-47F8-82DA-B4714B5863D9}"/>
              </a:ext>
            </a:extLst>
          </p:cNvPr>
          <p:cNvGrpSpPr/>
          <p:nvPr/>
        </p:nvGrpSpPr>
        <p:grpSpPr>
          <a:xfrm>
            <a:off x="5720908" y="2767381"/>
            <a:ext cx="3423092" cy="2387982"/>
            <a:chOff x="8149633" y="3541851"/>
            <a:chExt cx="6302689" cy="4121102"/>
          </a:xfrm>
        </p:grpSpPr>
        <p:sp>
          <p:nvSpPr>
            <p:cNvPr id="101" name="Triangle 3">
              <a:extLst>
                <a:ext uri="{FF2B5EF4-FFF2-40B4-BE49-F238E27FC236}">
                  <a16:creationId xmlns:a16="http://schemas.microsoft.com/office/drawing/2014/main" id="{FF8B6D8F-B063-4048-9179-9F117D8953E1}"/>
                </a:ext>
              </a:extLst>
            </p:cNvPr>
            <p:cNvSpPr/>
            <p:nvPr/>
          </p:nvSpPr>
          <p:spPr>
            <a:xfrm rot="17787408" flipH="1">
              <a:off x="8464516" y="3226968"/>
              <a:ext cx="626268" cy="1256033"/>
            </a:xfrm>
            <a:prstGeom prst="triangle">
              <a:avLst>
                <a:gd name="adj" fmla="val 66959"/>
              </a:avLst>
            </a:prstGeom>
            <a:solidFill>
              <a:schemeClr val="bg2">
                <a:lumMod val="90000"/>
              </a:schemeClr>
            </a:solidFill>
            <a:ln w="6350" cap="flat" cmpd="sng" algn="ctr">
              <a:solidFill>
                <a:schemeClr val="bg2">
                  <a:lumMod val="90000"/>
                </a:schemeClr>
              </a:solid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nvGrpSpPr>
            <p:cNvPr id="102" name="Group 101">
              <a:extLst>
                <a:ext uri="{FF2B5EF4-FFF2-40B4-BE49-F238E27FC236}">
                  <a16:creationId xmlns:a16="http://schemas.microsoft.com/office/drawing/2014/main" id="{EF716697-343A-4420-9812-9044BC7FF181}"/>
                </a:ext>
              </a:extLst>
            </p:cNvPr>
            <p:cNvGrpSpPr/>
            <p:nvPr/>
          </p:nvGrpSpPr>
          <p:grpSpPr>
            <a:xfrm>
              <a:off x="9004074" y="3624507"/>
              <a:ext cx="914400" cy="914400"/>
              <a:chOff x="6096744" y="3397687"/>
              <a:chExt cx="914400" cy="914400"/>
            </a:xfrm>
          </p:grpSpPr>
          <p:sp>
            <p:nvSpPr>
              <p:cNvPr id="119" name="Rectangle 118">
                <a:extLst>
                  <a:ext uri="{FF2B5EF4-FFF2-40B4-BE49-F238E27FC236}">
                    <a16:creationId xmlns:a16="http://schemas.microsoft.com/office/drawing/2014/main" id="{CC9F399B-27A6-4AD6-9350-17DD9A9A4DD3}"/>
                  </a:ext>
                </a:extLst>
              </p:cNvPr>
              <p:cNvSpPr/>
              <p:nvPr/>
            </p:nvSpPr>
            <p:spPr>
              <a:xfrm>
                <a:off x="6096744" y="3397687"/>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Segoe UI" panose="020B0502040204020203" pitchFamily="34" charset="0"/>
                    <a:cs typeface="Segoe UI" panose="020B0502040204020203" pitchFamily="34" charset="0"/>
                  </a:rPr>
                  <a:t>RF Channels</a:t>
                </a:r>
                <a:endParaRPr lang="en-US" sz="338" b="1">
                  <a:solidFill>
                    <a:srgbClr val="FFFFFF"/>
                  </a:solidFill>
                  <a:latin typeface="Segoe UI" panose="020B0502040204020203" pitchFamily="34" charset="0"/>
                  <a:cs typeface="Segoe UI" panose="020B0502040204020203" pitchFamily="34" charset="0"/>
                </a:endParaRPr>
              </a:p>
            </p:txBody>
          </p:sp>
          <p:grpSp>
            <p:nvGrpSpPr>
              <p:cNvPr id="120" name="Group 119">
                <a:extLst>
                  <a:ext uri="{FF2B5EF4-FFF2-40B4-BE49-F238E27FC236}">
                    <a16:creationId xmlns:a16="http://schemas.microsoft.com/office/drawing/2014/main" id="{3531C793-3502-4896-BD07-9E62F3D94C48}"/>
                  </a:ext>
                </a:extLst>
              </p:cNvPr>
              <p:cNvGrpSpPr/>
              <p:nvPr/>
            </p:nvGrpSpPr>
            <p:grpSpPr>
              <a:xfrm>
                <a:off x="6185289" y="3869670"/>
                <a:ext cx="737310" cy="330927"/>
                <a:chOff x="6166849" y="3874091"/>
                <a:chExt cx="737310" cy="330927"/>
              </a:xfrm>
            </p:grpSpPr>
            <p:pic>
              <p:nvPicPr>
                <p:cNvPr id="121" name="Picture 120">
                  <a:extLst>
                    <a:ext uri="{FF2B5EF4-FFF2-40B4-BE49-F238E27FC236}">
                      <a16:creationId xmlns:a16="http://schemas.microsoft.com/office/drawing/2014/main" id="{A7874193-B99E-4868-B0EF-2D5398DEAC9A}"/>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6375484" y="3874091"/>
                  <a:ext cx="320040" cy="330927"/>
                </a:xfrm>
                <a:prstGeom prst="rect">
                  <a:avLst/>
                </a:prstGeom>
                <a:noFill/>
                <a:ln>
                  <a:noFill/>
                </a:ln>
              </p:spPr>
            </p:pic>
            <p:grpSp>
              <p:nvGrpSpPr>
                <p:cNvPr id="122" name="Group 121">
                  <a:extLst>
                    <a:ext uri="{FF2B5EF4-FFF2-40B4-BE49-F238E27FC236}">
                      <a16:creationId xmlns:a16="http://schemas.microsoft.com/office/drawing/2014/main" id="{65AF762B-4842-4249-A708-4D60A5F0B0E7}"/>
                    </a:ext>
                  </a:extLst>
                </p:cNvPr>
                <p:cNvGrpSpPr/>
                <p:nvPr/>
              </p:nvGrpSpPr>
              <p:grpSpPr>
                <a:xfrm rot="16200000">
                  <a:off x="6100345" y="3953701"/>
                  <a:ext cx="304715" cy="171707"/>
                  <a:chOff x="1510890" y="3101302"/>
                  <a:chExt cx="800929" cy="453450"/>
                </a:xfrm>
                <a:solidFill>
                  <a:schemeClr val="bg1"/>
                </a:solidFill>
              </p:grpSpPr>
              <p:sp>
                <p:nvSpPr>
                  <p:cNvPr id="127" name="Freeform 239">
                    <a:extLst>
                      <a:ext uri="{FF2B5EF4-FFF2-40B4-BE49-F238E27FC236}">
                        <a16:creationId xmlns:a16="http://schemas.microsoft.com/office/drawing/2014/main" id="{BD09E611-3830-492A-8CE0-271E1927CAB2}"/>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128" name="Freeform 240">
                    <a:extLst>
                      <a:ext uri="{FF2B5EF4-FFF2-40B4-BE49-F238E27FC236}">
                        <a16:creationId xmlns:a16="http://schemas.microsoft.com/office/drawing/2014/main" id="{F5EBEF55-CEFC-4CB3-858A-12C995F0300F}"/>
                      </a:ext>
                    </a:extLst>
                  </p:cNvPr>
                  <p:cNvSpPr>
                    <a:spLocks noChangeAspect="1"/>
                  </p:cNvSpPr>
                  <p:nvPr/>
                </p:nvSpPr>
                <p:spPr>
                  <a:xfrm>
                    <a:off x="1624066" y="3261355"/>
                    <a:ext cx="574580"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129" name="Freeform 242">
                    <a:extLst>
                      <a:ext uri="{FF2B5EF4-FFF2-40B4-BE49-F238E27FC236}">
                        <a16:creationId xmlns:a16="http://schemas.microsoft.com/office/drawing/2014/main" id="{0256CF5F-45F9-47ED-9F66-AF5EDD9DB181}"/>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grpSp>
              <p:nvGrpSpPr>
                <p:cNvPr id="123" name="Group 122">
                  <a:extLst>
                    <a:ext uri="{FF2B5EF4-FFF2-40B4-BE49-F238E27FC236}">
                      <a16:creationId xmlns:a16="http://schemas.microsoft.com/office/drawing/2014/main" id="{12177217-B850-41F2-97D2-9E4CEB1EE194}"/>
                    </a:ext>
                  </a:extLst>
                </p:cNvPr>
                <p:cNvGrpSpPr/>
                <p:nvPr/>
              </p:nvGrpSpPr>
              <p:grpSpPr>
                <a:xfrm rot="5400000">
                  <a:off x="6665948" y="3953701"/>
                  <a:ext cx="304716" cy="171707"/>
                  <a:chOff x="1510890" y="3101302"/>
                  <a:chExt cx="800929" cy="453450"/>
                </a:xfrm>
                <a:solidFill>
                  <a:schemeClr val="bg1"/>
                </a:solidFill>
              </p:grpSpPr>
              <p:sp>
                <p:nvSpPr>
                  <p:cNvPr id="124" name="Freeform 239">
                    <a:extLst>
                      <a:ext uri="{FF2B5EF4-FFF2-40B4-BE49-F238E27FC236}">
                        <a16:creationId xmlns:a16="http://schemas.microsoft.com/office/drawing/2014/main" id="{8575BBC1-CD1B-4E5A-AD84-42C171CB7998}"/>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125" name="Freeform 240">
                    <a:extLst>
                      <a:ext uri="{FF2B5EF4-FFF2-40B4-BE49-F238E27FC236}">
                        <a16:creationId xmlns:a16="http://schemas.microsoft.com/office/drawing/2014/main" id="{BD270C2D-A366-4567-91E8-A263F64C03FD}"/>
                      </a:ext>
                    </a:extLst>
                  </p:cNvPr>
                  <p:cNvSpPr>
                    <a:spLocks noChangeAspect="1"/>
                  </p:cNvSpPr>
                  <p:nvPr/>
                </p:nvSpPr>
                <p:spPr>
                  <a:xfrm>
                    <a:off x="1624059" y="3261359"/>
                    <a:ext cx="574578"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sp>
                <p:nvSpPr>
                  <p:cNvPr id="126" name="Freeform 242">
                    <a:extLst>
                      <a:ext uri="{FF2B5EF4-FFF2-40B4-BE49-F238E27FC236}">
                        <a16:creationId xmlns:a16="http://schemas.microsoft.com/office/drawing/2014/main" id="{FB16B3F7-DD32-42B9-BFA0-8F630E99414F}"/>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grpSp>
        </p:grpSp>
        <p:grpSp>
          <p:nvGrpSpPr>
            <p:cNvPr id="103" name="Group 102">
              <a:extLst>
                <a:ext uri="{FF2B5EF4-FFF2-40B4-BE49-F238E27FC236}">
                  <a16:creationId xmlns:a16="http://schemas.microsoft.com/office/drawing/2014/main" id="{584EA04E-98CD-4B7A-B7A9-A8B429707827}"/>
                </a:ext>
              </a:extLst>
            </p:cNvPr>
            <p:cNvGrpSpPr/>
            <p:nvPr/>
          </p:nvGrpSpPr>
          <p:grpSpPr>
            <a:xfrm>
              <a:off x="9459280" y="3843394"/>
              <a:ext cx="914400" cy="914400"/>
              <a:chOff x="3622958" y="3269997"/>
              <a:chExt cx="914400" cy="914400"/>
            </a:xfrm>
          </p:grpSpPr>
          <p:sp>
            <p:nvSpPr>
              <p:cNvPr id="105" name="Rectangle 104">
                <a:extLst>
                  <a:ext uri="{FF2B5EF4-FFF2-40B4-BE49-F238E27FC236}">
                    <a16:creationId xmlns:a16="http://schemas.microsoft.com/office/drawing/2014/main" id="{69CC0948-C0D3-42EA-8617-69297FCD7937}"/>
                  </a:ext>
                </a:extLst>
              </p:cNvPr>
              <p:cNvSpPr/>
              <p:nvPr/>
            </p:nvSpPr>
            <p:spPr>
              <a:xfrm>
                <a:off x="3622958" y="3269997"/>
                <a:ext cx="914400" cy="914400"/>
              </a:xfrm>
              <a:prstGeom prst="rect">
                <a:avLst/>
              </a:prstGeom>
              <a:solidFill>
                <a:schemeClr val="bg2">
                  <a:lumMod val="50000"/>
                </a:schemeClr>
              </a:solidFill>
              <a:ln w="6350" cap="flat" cmpd="sng" algn="ctr">
                <a:solidFill>
                  <a:schemeClr val="bg2">
                    <a:lumMod val="50000"/>
                  </a:schemeClr>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Segoe UI" panose="020B0502040204020203" pitchFamily="34" charset="0"/>
                    <a:cs typeface="Segoe UI" panose="020B0502040204020203" pitchFamily="34" charset="0"/>
                  </a:rPr>
                  <a:t>High Speed Digital Data &amp; Ctrl</a:t>
                </a:r>
                <a:endParaRPr lang="en-US" sz="394" b="1">
                  <a:solidFill>
                    <a:srgbClr val="FFFFFF"/>
                  </a:solidFill>
                  <a:latin typeface="Segoe UI" panose="020B0502040204020203" pitchFamily="34" charset="0"/>
                  <a:cs typeface="Segoe UI" panose="020B0502040204020203" pitchFamily="34" charset="0"/>
                </a:endParaRPr>
              </a:p>
            </p:txBody>
          </p:sp>
          <p:grpSp>
            <p:nvGrpSpPr>
              <p:cNvPr id="106" name="Group 105">
                <a:extLst>
                  <a:ext uri="{FF2B5EF4-FFF2-40B4-BE49-F238E27FC236}">
                    <a16:creationId xmlns:a16="http://schemas.microsoft.com/office/drawing/2014/main" id="{6BC0E6FA-6701-4625-9E4F-360C4840DA24}"/>
                  </a:ext>
                </a:extLst>
              </p:cNvPr>
              <p:cNvGrpSpPr/>
              <p:nvPr/>
            </p:nvGrpSpPr>
            <p:grpSpPr>
              <a:xfrm>
                <a:off x="3725026" y="3815157"/>
                <a:ext cx="729649" cy="356111"/>
                <a:chOff x="2449513" y="4522765"/>
                <a:chExt cx="3200400" cy="850534"/>
              </a:xfrm>
            </p:grpSpPr>
            <p:cxnSp>
              <p:nvCxnSpPr>
                <p:cNvPr id="107" name="Connector: Elbow 106">
                  <a:extLst>
                    <a:ext uri="{FF2B5EF4-FFF2-40B4-BE49-F238E27FC236}">
                      <a16:creationId xmlns:a16="http://schemas.microsoft.com/office/drawing/2014/main" id="{F5494838-16F7-4689-830E-1E61F6958E44}"/>
                    </a:ext>
                  </a:extLst>
                </p:cNvPr>
                <p:cNvCxnSpPr>
                  <a:cxnSpLocks/>
                </p:cNvCxnSpPr>
                <p:nvPr/>
              </p:nvCxnSpPr>
              <p:spPr>
                <a:xfrm rot="5400000" flipH="1" flipV="1">
                  <a:off x="2449513" y="4572001"/>
                  <a:ext cx="457200" cy="457200"/>
                </a:xfrm>
                <a:prstGeom prst="bentConnector3">
                  <a:avLst>
                    <a:gd name="adj1" fmla="val 694"/>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F5D7BFFB-6C41-4F2F-A0CF-597FD2EF4283}"/>
                    </a:ext>
                  </a:extLst>
                </p:cNvPr>
                <p:cNvCxnSpPr/>
                <p:nvPr/>
              </p:nvCxnSpPr>
              <p:spPr>
                <a:xfrm>
                  <a:off x="2906713" y="4572001"/>
                  <a:ext cx="914400" cy="457200"/>
                </a:xfrm>
                <a:prstGeom prst="bentConnector3">
                  <a:avLst>
                    <a:gd name="adj1" fmla="val 100173"/>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Connector: Elbow 108">
                  <a:extLst>
                    <a:ext uri="{FF2B5EF4-FFF2-40B4-BE49-F238E27FC236}">
                      <a16:creationId xmlns:a16="http://schemas.microsoft.com/office/drawing/2014/main" id="{40D4955D-AC8E-4093-9438-0C4E79692BD8}"/>
                    </a:ext>
                  </a:extLst>
                </p:cNvPr>
                <p:cNvCxnSpPr/>
                <p:nvPr/>
              </p:nvCxnSpPr>
              <p:spPr>
                <a:xfrm flipV="1">
                  <a:off x="3821113" y="4572001"/>
                  <a:ext cx="914400" cy="457200"/>
                </a:xfrm>
                <a:prstGeom prst="bentConnector3">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C35044EC-BC89-4268-8C19-2496DF793D30}"/>
                    </a:ext>
                  </a:extLst>
                </p:cNvPr>
                <p:cNvCxnSpPr>
                  <a:cxnSpLocks/>
                </p:cNvCxnSpPr>
                <p:nvPr/>
              </p:nvCxnSpPr>
              <p:spPr>
                <a:xfrm>
                  <a:off x="4735513" y="4572001"/>
                  <a:ext cx="914400" cy="457200"/>
                </a:xfrm>
                <a:prstGeom prst="bentConnector3">
                  <a:avLst>
                    <a:gd name="adj1" fmla="val -174"/>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7DA7826-8AB1-4557-9D91-BFE61D3CB1C2}"/>
                    </a:ext>
                  </a:extLst>
                </p:cNvPr>
                <p:cNvSpPr txBox="1"/>
                <p:nvPr/>
              </p:nvSpPr>
              <p:spPr>
                <a:xfrm>
                  <a:off x="2560631" y="4778376"/>
                  <a:ext cx="45718" cy="594923"/>
                </a:xfrm>
                <a:prstGeom prst="rect">
                  <a:avLst/>
                </a:prstGeom>
                <a:noFill/>
              </p:spPr>
              <p:txBody>
                <a:bodyPr wrap="square" lIns="0" rIns="0" rtlCol="0">
                  <a:spAutoFit/>
                </a:bodyPr>
                <a:lstStyle/>
                <a:p>
                  <a:pPr defTabSz="514350">
                    <a:defRPr/>
                  </a:pPr>
                  <a:endParaRPr lang="en-US" sz="338">
                    <a:solidFill>
                      <a:srgbClr val="FFFFFF"/>
                    </a:solidFill>
                    <a:latin typeface="Segoe UI" panose="020B0502040204020203" pitchFamily="34" charset="0"/>
                    <a:cs typeface="Segoe UI" panose="020B0502040204020203" pitchFamily="34" charset="0"/>
                  </a:endParaRPr>
                </a:p>
              </p:txBody>
            </p:sp>
            <p:sp>
              <p:nvSpPr>
                <p:cNvPr id="112" name="TextBox 111">
                  <a:extLst>
                    <a:ext uri="{FF2B5EF4-FFF2-40B4-BE49-F238E27FC236}">
                      <a16:creationId xmlns:a16="http://schemas.microsoft.com/office/drawing/2014/main" id="{D76F5375-2098-4485-A684-9E37F405D8A3}"/>
                    </a:ext>
                  </a:extLst>
                </p:cNvPr>
                <p:cNvSpPr txBox="1"/>
                <p:nvPr/>
              </p:nvSpPr>
              <p:spPr>
                <a:xfrm>
                  <a:off x="2507458" y="4522765"/>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0</a:t>
                  </a:r>
                </a:p>
              </p:txBody>
            </p:sp>
            <p:sp>
              <p:nvSpPr>
                <p:cNvPr id="113" name="TextBox 112">
                  <a:extLst>
                    <a:ext uri="{FF2B5EF4-FFF2-40B4-BE49-F238E27FC236}">
                      <a16:creationId xmlns:a16="http://schemas.microsoft.com/office/drawing/2014/main" id="{55D42EF3-BA03-4ABB-894A-000A041D4D08}"/>
                    </a:ext>
                  </a:extLst>
                </p:cNvPr>
                <p:cNvSpPr txBox="1"/>
                <p:nvPr/>
              </p:nvSpPr>
              <p:spPr>
                <a:xfrm>
                  <a:off x="3054222"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1</a:t>
                  </a:r>
                </a:p>
              </p:txBody>
            </p:sp>
            <p:sp>
              <p:nvSpPr>
                <p:cNvPr id="114" name="TextBox 113">
                  <a:extLst>
                    <a:ext uri="{FF2B5EF4-FFF2-40B4-BE49-F238E27FC236}">
                      <a16:creationId xmlns:a16="http://schemas.microsoft.com/office/drawing/2014/main" id="{65374775-AB76-47E9-8AD9-32C3483847E8}"/>
                    </a:ext>
                  </a:extLst>
                </p:cNvPr>
                <p:cNvSpPr txBox="1"/>
                <p:nvPr/>
              </p:nvSpPr>
              <p:spPr>
                <a:xfrm>
                  <a:off x="3426858"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1</a:t>
                  </a:r>
                </a:p>
              </p:txBody>
            </p:sp>
            <p:sp>
              <p:nvSpPr>
                <p:cNvPr id="115" name="TextBox 114">
                  <a:extLst>
                    <a:ext uri="{FF2B5EF4-FFF2-40B4-BE49-F238E27FC236}">
                      <a16:creationId xmlns:a16="http://schemas.microsoft.com/office/drawing/2014/main" id="{24089B04-C323-48E7-8658-8C9F888AAAB0}"/>
                    </a:ext>
                  </a:extLst>
                </p:cNvPr>
                <p:cNvSpPr txBox="1"/>
                <p:nvPr/>
              </p:nvSpPr>
              <p:spPr>
                <a:xfrm>
                  <a:off x="3913260"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0</a:t>
                  </a:r>
                </a:p>
              </p:txBody>
            </p:sp>
            <p:sp>
              <p:nvSpPr>
                <p:cNvPr id="116" name="TextBox 115">
                  <a:extLst>
                    <a:ext uri="{FF2B5EF4-FFF2-40B4-BE49-F238E27FC236}">
                      <a16:creationId xmlns:a16="http://schemas.microsoft.com/office/drawing/2014/main" id="{4ECDDACE-D06A-4DF6-83C7-B39E786E747A}"/>
                    </a:ext>
                  </a:extLst>
                </p:cNvPr>
                <p:cNvSpPr txBox="1"/>
                <p:nvPr/>
              </p:nvSpPr>
              <p:spPr>
                <a:xfrm>
                  <a:off x="4874461"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0</a:t>
                  </a:r>
                </a:p>
              </p:txBody>
            </p:sp>
            <p:sp>
              <p:nvSpPr>
                <p:cNvPr id="117" name="TextBox 116">
                  <a:extLst>
                    <a:ext uri="{FF2B5EF4-FFF2-40B4-BE49-F238E27FC236}">
                      <a16:creationId xmlns:a16="http://schemas.microsoft.com/office/drawing/2014/main" id="{5DC36A1D-E130-49C7-9C44-50D04D497553}"/>
                    </a:ext>
                  </a:extLst>
                </p:cNvPr>
                <p:cNvSpPr txBox="1"/>
                <p:nvPr/>
              </p:nvSpPr>
              <p:spPr>
                <a:xfrm>
                  <a:off x="5272641"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0</a:t>
                  </a:r>
                </a:p>
              </p:txBody>
            </p:sp>
            <p:sp>
              <p:nvSpPr>
                <p:cNvPr id="118" name="TextBox 117">
                  <a:extLst>
                    <a:ext uri="{FF2B5EF4-FFF2-40B4-BE49-F238E27FC236}">
                      <a16:creationId xmlns:a16="http://schemas.microsoft.com/office/drawing/2014/main" id="{54BE05A2-8B4E-4E93-9F6B-7F3A5A228F72}"/>
                    </a:ext>
                  </a:extLst>
                </p:cNvPr>
                <p:cNvSpPr txBox="1"/>
                <p:nvPr/>
              </p:nvSpPr>
              <p:spPr>
                <a:xfrm>
                  <a:off x="4369483" y="4522798"/>
                  <a:ext cx="284809" cy="701431"/>
                </a:xfrm>
                <a:prstGeom prst="rect">
                  <a:avLst/>
                </a:prstGeom>
                <a:noFill/>
              </p:spPr>
              <p:txBody>
                <a:bodyPr wrap="none" lIns="0" rIns="0" rtlCol="0">
                  <a:spAutoFit/>
                </a:bodyPr>
                <a:lstStyle/>
                <a:p>
                  <a:pPr defTabSz="514350">
                    <a:defRPr/>
                  </a:pPr>
                  <a:r>
                    <a:rPr lang="en-US" sz="506">
                      <a:solidFill>
                        <a:srgbClr val="FFFFFF"/>
                      </a:solidFill>
                      <a:latin typeface="Segoe UI" panose="020B0502040204020203" pitchFamily="34" charset="0"/>
                      <a:cs typeface="Segoe UI" panose="020B0502040204020203" pitchFamily="34" charset="0"/>
                    </a:rPr>
                    <a:t>1</a:t>
                  </a:r>
                </a:p>
              </p:txBody>
            </p:sp>
          </p:grpSp>
        </p:grpSp>
        <p:sp>
          <p:nvSpPr>
            <p:cNvPr id="104" name="TextBox 103">
              <a:extLst>
                <a:ext uri="{FF2B5EF4-FFF2-40B4-BE49-F238E27FC236}">
                  <a16:creationId xmlns:a16="http://schemas.microsoft.com/office/drawing/2014/main" id="{6EC74AD8-047A-4638-9304-1DC83A3117F5}"/>
                </a:ext>
              </a:extLst>
            </p:cNvPr>
            <p:cNvSpPr txBox="1"/>
            <p:nvPr/>
          </p:nvSpPr>
          <p:spPr>
            <a:xfrm>
              <a:off x="10391321" y="5322015"/>
              <a:ext cx="4061001" cy="2340938"/>
            </a:xfrm>
            <a:prstGeom prst="rect">
              <a:avLst/>
            </a:prstGeom>
            <a:noFill/>
          </p:spPr>
          <p:txBody>
            <a:bodyPr wrap="square" lIns="0" rIns="0" rtlCol="0">
              <a:spAutoFit/>
            </a:bodyPr>
            <a:lstStyle/>
            <a:p>
              <a:pPr defTabSz="514350">
                <a:defRPr/>
              </a:pPr>
              <a:r>
                <a:rPr lang="en-US" sz="1050" b="1">
                  <a:solidFill>
                    <a:srgbClr val="000000"/>
                  </a:solidFill>
                  <a:latin typeface="Segoe UI" panose="020B0502040204020203" pitchFamily="34" charset="0"/>
                  <a:cs typeface="Segoe UI" panose="020B0502040204020203" pitchFamily="34" charset="0"/>
                </a:rPr>
                <a:t>Mixed Domain Virtual Instrumentation</a:t>
              </a:r>
            </a:p>
            <a:p>
              <a:pPr defTabSz="514350">
                <a:defRPr/>
              </a:pPr>
              <a:endParaRPr lang="en-US" sz="825" b="1">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RF, Digital, DC - can be synchronized together to create mixed I/O closed or open loop instrumentation</a:t>
              </a: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Direct or indirect data transfer between instruments</a:t>
              </a:r>
            </a:p>
            <a:p>
              <a:pPr defTabSz="514350">
                <a:defRPr/>
              </a:pPr>
              <a:endParaRPr lang="en-US" sz="675">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endParaRPr lang="en-US" sz="675">
                <a:solidFill>
                  <a:srgbClr val="000000"/>
                </a:solidFill>
                <a:latin typeface="Segoe UI" panose="020B0502040204020203" pitchFamily="34" charset="0"/>
                <a:cs typeface="Segoe UI" panose="020B0502040204020203" pitchFamily="34" charset="0"/>
              </a:endParaRPr>
            </a:p>
          </p:txBody>
        </p:sp>
      </p:grpSp>
      <p:grpSp>
        <p:nvGrpSpPr>
          <p:cNvPr id="130" name="Group 129">
            <a:extLst>
              <a:ext uri="{FF2B5EF4-FFF2-40B4-BE49-F238E27FC236}">
                <a16:creationId xmlns:a16="http://schemas.microsoft.com/office/drawing/2014/main" id="{4C9235FC-D7E4-4CF7-8681-48B7C24D1BA8}"/>
              </a:ext>
            </a:extLst>
          </p:cNvPr>
          <p:cNvGrpSpPr/>
          <p:nvPr/>
        </p:nvGrpSpPr>
        <p:grpSpPr>
          <a:xfrm>
            <a:off x="974345" y="2970138"/>
            <a:ext cx="3388758" cy="2090892"/>
            <a:chOff x="-524383" y="3737236"/>
            <a:chExt cx="6610318" cy="3575729"/>
          </a:xfrm>
        </p:grpSpPr>
        <p:grpSp>
          <p:nvGrpSpPr>
            <p:cNvPr id="131" name="Group 130">
              <a:extLst>
                <a:ext uri="{FF2B5EF4-FFF2-40B4-BE49-F238E27FC236}">
                  <a16:creationId xmlns:a16="http://schemas.microsoft.com/office/drawing/2014/main" id="{096394EE-A385-4784-A306-BC5E31C006C1}"/>
                </a:ext>
              </a:extLst>
            </p:cNvPr>
            <p:cNvGrpSpPr/>
            <p:nvPr/>
          </p:nvGrpSpPr>
          <p:grpSpPr>
            <a:xfrm>
              <a:off x="1333383" y="3737236"/>
              <a:ext cx="4752552" cy="1021777"/>
              <a:chOff x="1333383" y="3737236"/>
              <a:chExt cx="4752552" cy="1021777"/>
            </a:xfrm>
          </p:grpSpPr>
          <p:sp>
            <p:nvSpPr>
              <p:cNvPr id="133" name="Triangle 3">
                <a:extLst>
                  <a:ext uri="{FF2B5EF4-FFF2-40B4-BE49-F238E27FC236}">
                    <a16:creationId xmlns:a16="http://schemas.microsoft.com/office/drawing/2014/main" id="{34A06DD6-FCF6-409A-BD9B-4E885F2C74B2}"/>
                  </a:ext>
                </a:extLst>
              </p:cNvPr>
              <p:cNvSpPr/>
              <p:nvPr/>
            </p:nvSpPr>
            <p:spPr>
              <a:xfrm rot="4789838" flipH="1">
                <a:off x="4224511" y="2589081"/>
                <a:ext cx="713269" cy="3009579"/>
              </a:xfrm>
              <a:prstGeom prst="triangle">
                <a:avLst>
                  <a:gd name="adj" fmla="val 66959"/>
                </a:avLst>
              </a:prstGeom>
              <a:solidFill>
                <a:schemeClr val="bg2">
                  <a:lumMod val="90000"/>
                </a:schemeClr>
              </a:solidFill>
              <a:ln w="6350" cap="flat" cmpd="sng" algn="ctr">
                <a:solidFill>
                  <a:schemeClr val="bg2">
                    <a:lumMod val="90000"/>
                  </a:schemeClr>
                </a:solid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Segoe UI" panose="020B0502040204020203" pitchFamily="34" charset="0"/>
                  <a:cs typeface="Segoe UI" panose="020B0502040204020203" pitchFamily="34" charset="0"/>
                </a:endParaRPr>
              </a:p>
            </p:txBody>
          </p:sp>
          <p:grpSp>
            <p:nvGrpSpPr>
              <p:cNvPr id="134" name="Group 133">
                <a:extLst>
                  <a:ext uri="{FF2B5EF4-FFF2-40B4-BE49-F238E27FC236}">
                    <a16:creationId xmlns:a16="http://schemas.microsoft.com/office/drawing/2014/main" id="{BC0550B2-D616-475A-8E49-272D03246379}"/>
                  </a:ext>
                </a:extLst>
              </p:cNvPr>
              <p:cNvGrpSpPr/>
              <p:nvPr/>
            </p:nvGrpSpPr>
            <p:grpSpPr>
              <a:xfrm>
                <a:off x="2312239" y="3844613"/>
                <a:ext cx="1015715" cy="914400"/>
                <a:chOff x="4955082" y="3397687"/>
                <a:chExt cx="1015715" cy="914400"/>
              </a:xfrm>
            </p:grpSpPr>
            <p:sp>
              <p:nvSpPr>
                <p:cNvPr id="136" name="Rectangle 135">
                  <a:extLst>
                    <a:ext uri="{FF2B5EF4-FFF2-40B4-BE49-F238E27FC236}">
                      <a16:creationId xmlns:a16="http://schemas.microsoft.com/office/drawing/2014/main" id="{019EFAB7-1099-4248-A2AC-A4D534276A58}"/>
                    </a:ext>
                  </a:extLst>
                </p:cNvPr>
                <p:cNvSpPr/>
                <p:nvPr/>
              </p:nvSpPr>
              <p:spPr>
                <a:xfrm>
                  <a:off x="4955082" y="3397687"/>
                  <a:ext cx="1015715"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Segoe UI" panose="020B0502040204020203" pitchFamily="34" charset="0"/>
                      <a:cs typeface="Segoe UI" panose="020B0502040204020203" pitchFamily="34" charset="0"/>
                    </a:rPr>
                    <a:t>FPGA Coprocessor</a:t>
                  </a:r>
                </a:p>
              </p:txBody>
            </p:sp>
            <p:pic>
              <p:nvPicPr>
                <p:cNvPr id="137" name="Picture 136">
                  <a:extLst>
                    <a:ext uri="{FF2B5EF4-FFF2-40B4-BE49-F238E27FC236}">
                      <a16:creationId xmlns:a16="http://schemas.microsoft.com/office/drawing/2014/main" id="{00898CE9-0E92-4DB8-86E4-2B381D1DA632}"/>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353577" y="3869670"/>
                  <a:ext cx="320040" cy="330926"/>
                </a:xfrm>
                <a:prstGeom prst="rect">
                  <a:avLst/>
                </a:prstGeom>
                <a:noFill/>
                <a:ln>
                  <a:noFill/>
                </a:ln>
              </p:spPr>
            </p:pic>
          </p:grpSp>
          <p:pic>
            <p:nvPicPr>
              <p:cNvPr id="135" name="Picture 2" descr="Image result for labview FPGA&quot;">
                <a:extLst>
                  <a:ext uri="{FF2B5EF4-FFF2-40B4-BE49-F238E27FC236}">
                    <a16:creationId xmlns:a16="http://schemas.microsoft.com/office/drawing/2014/main" id="{29855F66-D8D3-4DED-8A10-716F9B0536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3383" y="3934968"/>
                <a:ext cx="695153" cy="689593"/>
              </a:xfrm>
              <a:prstGeom prst="rect">
                <a:avLst/>
              </a:prstGeom>
              <a:noFill/>
              <a:extLst>
                <a:ext uri="{909E8E84-426E-40DD-AFC4-6F175D3DCCD1}">
                  <a14:hiddenFill xmlns:a14="http://schemas.microsoft.com/office/drawing/2010/main">
                    <a:solidFill>
                      <a:srgbClr val="FFFFFF"/>
                    </a:solidFill>
                  </a14:hiddenFill>
                </a:ext>
              </a:extLst>
            </p:spPr>
          </p:pic>
        </p:grpSp>
        <p:sp>
          <p:nvSpPr>
            <p:cNvPr id="132" name="TextBox 131">
              <a:extLst>
                <a:ext uri="{FF2B5EF4-FFF2-40B4-BE49-F238E27FC236}">
                  <a16:creationId xmlns:a16="http://schemas.microsoft.com/office/drawing/2014/main" id="{0709720A-25EA-4623-B362-C46FD3E4297C}"/>
                </a:ext>
              </a:extLst>
            </p:cNvPr>
            <p:cNvSpPr txBox="1"/>
            <p:nvPr/>
          </p:nvSpPr>
          <p:spPr>
            <a:xfrm>
              <a:off x="-524383" y="5210116"/>
              <a:ext cx="4652997" cy="2102849"/>
            </a:xfrm>
            <a:prstGeom prst="rect">
              <a:avLst/>
            </a:prstGeom>
            <a:noFill/>
          </p:spPr>
          <p:txBody>
            <a:bodyPr wrap="square" lIns="0" rIns="0" rtlCol="0">
              <a:spAutoFit/>
            </a:bodyPr>
            <a:lstStyle/>
            <a:p>
              <a:pPr defTabSz="514350">
                <a:defRPr/>
              </a:pPr>
              <a:r>
                <a:rPr lang="en-US" sz="1050" b="1" dirty="0">
                  <a:solidFill>
                    <a:srgbClr val="000000"/>
                  </a:solidFill>
                  <a:latin typeface="Segoe UI" panose="020B0502040204020203" pitchFamily="34" charset="0"/>
                  <a:cs typeface="Segoe UI" panose="020B0502040204020203" pitchFamily="34" charset="0"/>
                </a:rPr>
                <a:t>Open FPGA for Customized Firmware</a:t>
              </a:r>
            </a:p>
            <a:p>
              <a:pPr defTabSz="514350">
                <a:defRPr/>
              </a:pPr>
              <a:endParaRPr lang="en-US" sz="825" dirty="0">
                <a:solidFill>
                  <a:srgbClr val="000000"/>
                </a:solidFill>
                <a:latin typeface="Segoe UI" panose="020B0502040204020203" pitchFamily="34" charset="0"/>
                <a:cs typeface="Segoe UI" panose="020B0502040204020203" pitchFamily="34" charset="0"/>
              </a:endParaRP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Deploy custom, deterministic algorithms or measurements to instrumentation and coprocessors</a:t>
              </a: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Reprogrammable targets for multi-function needs</a:t>
              </a: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LabVIEW FPGA design environment including the ability to import existing VHDL IP</a:t>
              </a:r>
            </a:p>
            <a:p>
              <a:pPr marL="96441" indent="-96441" defTabSz="514350">
                <a:buFont typeface="Arial" panose="020B0604020202020204" pitchFamily="34" charset="0"/>
                <a:buChar char="•"/>
                <a:defRPr/>
              </a:pPr>
              <a:r>
                <a:rPr lang="en-US" sz="788" dirty="0">
                  <a:solidFill>
                    <a:srgbClr val="000000"/>
                  </a:solidFill>
                  <a:latin typeface="Segoe UI" panose="020B0502040204020203" pitchFamily="34" charset="0"/>
                  <a:cs typeface="Segoe UI" panose="020B0502040204020203" pitchFamily="34" charset="0"/>
                </a:rPr>
                <a:t>Xilinx </a:t>
              </a:r>
              <a:r>
                <a:rPr lang="en-US" sz="788" dirty="0" err="1">
                  <a:solidFill>
                    <a:srgbClr val="000000"/>
                  </a:solidFill>
                  <a:latin typeface="Segoe UI" panose="020B0502040204020203" pitchFamily="34" charset="0"/>
                  <a:cs typeface="Segoe UI" panose="020B0502040204020203" pitchFamily="34" charset="0"/>
                </a:rPr>
                <a:t>Vivado</a:t>
              </a:r>
              <a:r>
                <a:rPr lang="en-US" sz="788" dirty="0">
                  <a:solidFill>
                    <a:srgbClr val="000000"/>
                  </a:solidFill>
                  <a:latin typeface="Segoe UI" panose="020B0502040204020203" pitchFamily="34" charset="0"/>
                  <a:cs typeface="Segoe UI" panose="020B0502040204020203" pitchFamily="34" charset="0"/>
                </a:rPr>
                <a:t> Export and Project support</a:t>
              </a:r>
              <a:endParaRPr lang="en-US" sz="825" dirty="0">
                <a:solidFill>
                  <a:srgbClr val="000000"/>
                </a:solidFill>
                <a:latin typeface="Segoe UI" panose="020B0502040204020203" pitchFamily="34" charset="0"/>
                <a:cs typeface="Segoe UI" panose="020B0502040204020203" pitchFamily="34" charset="0"/>
              </a:endParaRPr>
            </a:p>
          </p:txBody>
        </p:sp>
      </p:grpSp>
      <p:grpSp>
        <p:nvGrpSpPr>
          <p:cNvPr id="138" name="Group 137">
            <a:extLst>
              <a:ext uri="{FF2B5EF4-FFF2-40B4-BE49-F238E27FC236}">
                <a16:creationId xmlns:a16="http://schemas.microsoft.com/office/drawing/2014/main" id="{3FBB47B5-532F-4D88-9C20-140F5FBE453C}"/>
              </a:ext>
            </a:extLst>
          </p:cNvPr>
          <p:cNvGrpSpPr/>
          <p:nvPr/>
        </p:nvGrpSpPr>
        <p:grpSpPr>
          <a:xfrm>
            <a:off x="3127104" y="2604294"/>
            <a:ext cx="496625" cy="529852"/>
            <a:chOff x="4190719" y="3138480"/>
            <a:chExt cx="914400" cy="914400"/>
          </a:xfrm>
        </p:grpSpPr>
        <p:sp>
          <p:nvSpPr>
            <p:cNvPr id="139" name="Rectangle 138">
              <a:extLst>
                <a:ext uri="{FF2B5EF4-FFF2-40B4-BE49-F238E27FC236}">
                  <a16:creationId xmlns:a16="http://schemas.microsoft.com/office/drawing/2014/main" id="{15D4EE85-71F4-4009-9A37-21F05273559A}"/>
                </a:ext>
              </a:extLst>
            </p:cNvPr>
            <p:cNvSpPr/>
            <p:nvPr/>
          </p:nvSpPr>
          <p:spPr>
            <a:xfrm>
              <a:off x="4190719" y="3138480"/>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Embedded Controller</a:t>
              </a:r>
              <a:endParaRPr lang="en-US" sz="394" b="1">
                <a:solidFill>
                  <a:srgbClr val="FFFFFF"/>
                </a:solidFill>
                <a:latin typeface="Arial" panose="020B0604020202020204"/>
              </a:endParaRPr>
            </a:p>
          </p:txBody>
        </p:sp>
        <p:grpSp>
          <p:nvGrpSpPr>
            <p:cNvPr id="140" name="Group 139">
              <a:extLst>
                <a:ext uri="{FF2B5EF4-FFF2-40B4-BE49-F238E27FC236}">
                  <a16:creationId xmlns:a16="http://schemas.microsoft.com/office/drawing/2014/main" id="{AD26BDEB-7D90-4483-95E1-92E0E87EB13F}"/>
                </a:ext>
              </a:extLst>
            </p:cNvPr>
            <p:cNvGrpSpPr/>
            <p:nvPr/>
          </p:nvGrpSpPr>
          <p:grpSpPr>
            <a:xfrm>
              <a:off x="4466560" y="3586791"/>
              <a:ext cx="365760" cy="365760"/>
              <a:chOff x="4433086" y="3563514"/>
              <a:chExt cx="432586" cy="414520"/>
            </a:xfrm>
          </p:grpSpPr>
          <p:sp>
            <p:nvSpPr>
              <p:cNvPr id="141" name="Rectangle 140">
                <a:extLst>
                  <a:ext uri="{FF2B5EF4-FFF2-40B4-BE49-F238E27FC236}">
                    <a16:creationId xmlns:a16="http://schemas.microsoft.com/office/drawing/2014/main" id="{1CB9C84C-AFD9-433B-BD3F-30B436C45245}"/>
                  </a:ext>
                </a:extLst>
              </p:cNvPr>
              <p:cNvSpPr/>
              <p:nvPr/>
            </p:nvSpPr>
            <p:spPr>
              <a:xfrm>
                <a:off x="4535324" y="3660901"/>
                <a:ext cx="227594" cy="219722"/>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r>
                  <a:rPr lang="en-US" sz="338" b="1">
                    <a:solidFill>
                      <a:srgbClr val="4A4B4B"/>
                    </a:solidFill>
                    <a:latin typeface="Arial Black" panose="020B0A04020102020204" pitchFamily="34" charset="0"/>
                  </a:rPr>
                  <a:t>CPU</a:t>
                </a:r>
                <a:endParaRPr lang="en-US" sz="450" b="1">
                  <a:solidFill>
                    <a:srgbClr val="4A4B4B"/>
                  </a:solidFill>
                  <a:latin typeface="Arial Black" panose="020B0A04020102020204" pitchFamily="34" charset="0"/>
                </a:endParaRPr>
              </a:p>
            </p:txBody>
          </p:sp>
          <p:grpSp>
            <p:nvGrpSpPr>
              <p:cNvPr id="142" name="Group 141">
                <a:extLst>
                  <a:ext uri="{FF2B5EF4-FFF2-40B4-BE49-F238E27FC236}">
                    <a16:creationId xmlns:a16="http://schemas.microsoft.com/office/drawing/2014/main" id="{13EA2335-71A7-472C-906A-EF6B7467CACF}"/>
                  </a:ext>
                </a:extLst>
              </p:cNvPr>
              <p:cNvGrpSpPr/>
              <p:nvPr/>
            </p:nvGrpSpPr>
            <p:grpSpPr>
              <a:xfrm>
                <a:off x="4535325" y="3563514"/>
                <a:ext cx="227480" cy="69320"/>
                <a:chOff x="4535324" y="3563514"/>
                <a:chExt cx="235879" cy="69320"/>
              </a:xfrm>
            </p:grpSpPr>
            <p:grpSp>
              <p:nvGrpSpPr>
                <p:cNvPr id="182" name="Group 181">
                  <a:extLst>
                    <a:ext uri="{FF2B5EF4-FFF2-40B4-BE49-F238E27FC236}">
                      <a16:creationId xmlns:a16="http://schemas.microsoft.com/office/drawing/2014/main" id="{BB337CD9-A224-4E70-B2F2-F4EE152AFAE9}"/>
                    </a:ext>
                  </a:extLst>
                </p:cNvPr>
                <p:cNvGrpSpPr/>
                <p:nvPr/>
              </p:nvGrpSpPr>
              <p:grpSpPr>
                <a:xfrm>
                  <a:off x="4535324" y="3563514"/>
                  <a:ext cx="27432" cy="69320"/>
                  <a:chOff x="4816475" y="3504246"/>
                  <a:chExt cx="45879" cy="100970"/>
                </a:xfrm>
              </p:grpSpPr>
              <p:sp>
                <p:nvSpPr>
                  <p:cNvPr id="192" name="Rectangle 191">
                    <a:extLst>
                      <a:ext uri="{FF2B5EF4-FFF2-40B4-BE49-F238E27FC236}">
                        <a16:creationId xmlns:a16="http://schemas.microsoft.com/office/drawing/2014/main" id="{9173291C-2BDA-448F-B9DA-982A7EC3FA5E}"/>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93" name="Flowchart: Delay 192">
                    <a:extLst>
                      <a:ext uri="{FF2B5EF4-FFF2-40B4-BE49-F238E27FC236}">
                        <a16:creationId xmlns:a16="http://schemas.microsoft.com/office/drawing/2014/main" id="{9C31B3FA-DDB1-450A-B1C2-762AFED19581}"/>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83" name="Group 182">
                  <a:extLst>
                    <a:ext uri="{FF2B5EF4-FFF2-40B4-BE49-F238E27FC236}">
                      <a16:creationId xmlns:a16="http://schemas.microsoft.com/office/drawing/2014/main" id="{4A0166FB-C657-442C-BDD9-E831A9D33456}"/>
                    </a:ext>
                  </a:extLst>
                </p:cNvPr>
                <p:cNvGrpSpPr/>
                <p:nvPr/>
              </p:nvGrpSpPr>
              <p:grpSpPr>
                <a:xfrm>
                  <a:off x="4604806" y="3563514"/>
                  <a:ext cx="27432" cy="69320"/>
                  <a:chOff x="4816475" y="3504246"/>
                  <a:chExt cx="45879" cy="100970"/>
                </a:xfrm>
              </p:grpSpPr>
              <p:sp>
                <p:nvSpPr>
                  <p:cNvPr id="190" name="Rectangle 189">
                    <a:extLst>
                      <a:ext uri="{FF2B5EF4-FFF2-40B4-BE49-F238E27FC236}">
                        <a16:creationId xmlns:a16="http://schemas.microsoft.com/office/drawing/2014/main" id="{01092639-E0D0-438D-804C-317B023C6646}"/>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91" name="Flowchart: Delay 190">
                    <a:extLst>
                      <a:ext uri="{FF2B5EF4-FFF2-40B4-BE49-F238E27FC236}">
                        <a16:creationId xmlns:a16="http://schemas.microsoft.com/office/drawing/2014/main" id="{1C02E9D7-60BF-4602-A460-E6AE2B8B98CE}"/>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84" name="Group 183">
                  <a:extLst>
                    <a:ext uri="{FF2B5EF4-FFF2-40B4-BE49-F238E27FC236}">
                      <a16:creationId xmlns:a16="http://schemas.microsoft.com/office/drawing/2014/main" id="{17515942-5DC5-4D60-B1E1-7A717AA78357}"/>
                    </a:ext>
                  </a:extLst>
                </p:cNvPr>
                <p:cNvGrpSpPr/>
                <p:nvPr/>
              </p:nvGrpSpPr>
              <p:grpSpPr>
                <a:xfrm>
                  <a:off x="4674288" y="3563514"/>
                  <a:ext cx="27432" cy="69320"/>
                  <a:chOff x="4816475" y="3504246"/>
                  <a:chExt cx="45879" cy="100970"/>
                </a:xfrm>
              </p:grpSpPr>
              <p:sp>
                <p:nvSpPr>
                  <p:cNvPr id="188" name="Rectangle 187">
                    <a:extLst>
                      <a:ext uri="{FF2B5EF4-FFF2-40B4-BE49-F238E27FC236}">
                        <a16:creationId xmlns:a16="http://schemas.microsoft.com/office/drawing/2014/main" id="{4005C4DD-167D-40A3-B546-1D0541C4608B}"/>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89" name="Flowchart: Delay 188">
                    <a:extLst>
                      <a:ext uri="{FF2B5EF4-FFF2-40B4-BE49-F238E27FC236}">
                        <a16:creationId xmlns:a16="http://schemas.microsoft.com/office/drawing/2014/main" id="{85AC97F8-96F6-40A9-8B27-724D8603EEFA}"/>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85" name="Group 184">
                  <a:extLst>
                    <a:ext uri="{FF2B5EF4-FFF2-40B4-BE49-F238E27FC236}">
                      <a16:creationId xmlns:a16="http://schemas.microsoft.com/office/drawing/2014/main" id="{3925C31E-F6B7-422F-9018-363D37E52A53}"/>
                    </a:ext>
                  </a:extLst>
                </p:cNvPr>
                <p:cNvGrpSpPr/>
                <p:nvPr/>
              </p:nvGrpSpPr>
              <p:grpSpPr>
                <a:xfrm>
                  <a:off x="4743771" y="3563514"/>
                  <a:ext cx="27432" cy="69320"/>
                  <a:chOff x="4816475" y="3504246"/>
                  <a:chExt cx="45879" cy="100970"/>
                </a:xfrm>
              </p:grpSpPr>
              <p:sp>
                <p:nvSpPr>
                  <p:cNvPr id="186" name="Rectangle 185">
                    <a:extLst>
                      <a:ext uri="{FF2B5EF4-FFF2-40B4-BE49-F238E27FC236}">
                        <a16:creationId xmlns:a16="http://schemas.microsoft.com/office/drawing/2014/main" id="{344B8DF3-FF21-49F1-81B4-FE6FCC58327F}"/>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87" name="Flowchart: Delay 186">
                    <a:extLst>
                      <a:ext uri="{FF2B5EF4-FFF2-40B4-BE49-F238E27FC236}">
                        <a16:creationId xmlns:a16="http://schemas.microsoft.com/office/drawing/2014/main" id="{79DD9200-6BF0-40D0-81DA-AED46004C0D2}"/>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143" name="Group 142">
                <a:extLst>
                  <a:ext uri="{FF2B5EF4-FFF2-40B4-BE49-F238E27FC236}">
                    <a16:creationId xmlns:a16="http://schemas.microsoft.com/office/drawing/2014/main" id="{94AA8002-AE66-48F4-913D-5FDCF85B6F80}"/>
                  </a:ext>
                </a:extLst>
              </p:cNvPr>
              <p:cNvGrpSpPr/>
              <p:nvPr/>
            </p:nvGrpSpPr>
            <p:grpSpPr>
              <a:xfrm rot="16200000">
                <a:off x="4357885" y="3736102"/>
                <a:ext cx="219722" cy="69320"/>
                <a:chOff x="4535324" y="3563514"/>
                <a:chExt cx="235879" cy="69320"/>
              </a:xfrm>
            </p:grpSpPr>
            <p:grpSp>
              <p:nvGrpSpPr>
                <p:cNvPr id="170" name="Group 169">
                  <a:extLst>
                    <a:ext uri="{FF2B5EF4-FFF2-40B4-BE49-F238E27FC236}">
                      <a16:creationId xmlns:a16="http://schemas.microsoft.com/office/drawing/2014/main" id="{B2E58813-A67C-49E9-B825-F6F464ED7D0B}"/>
                    </a:ext>
                  </a:extLst>
                </p:cNvPr>
                <p:cNvGrpSpPr/>
                <p:nvPr/>
              </p:nvGrpSpPr>
              <p:grpSpPr>
                <a:xfrm>
                  <a:off x="4535324" y="3563514"/>
                  <a:ext cx="27432" cy="69320"/>
                  <a:chOff x="4816475" y="3504246"/>
                  <a:chExt cx="45879" cy="100970"/>
                </a:xfrm>
              </p:grpSpPr>
              <p:sp>
                <p:nvSpPr>
                  <p:cNvPr id="180" name="Rectangle 179">
                    <a:extLst>
                      <a:ext uri="{FF2B5EF4-FFF2-40B4-BE49-F238E27FC236}">
                        <a16:creationId xmlns:a16="http://schemas.microsoft.com/office/drawing/2014/main" id="{955705E0-A098-4F26-A667-3B8032A4F179}"/>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81" name="Flowchart: Delay 180">
                    <a:extLst>
                      <a:ext uri="{FF2B5EF4-FFF2-40B4-BE49-F238E27FC236}">
                        <a16:creationId xmlns:a16="http://schemas.microsoft.com/office/drawing/2014/main" id="{4782D56B-F4EE-476E-A2F9-653E070114DA}"/>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71" name="Group 170">
                  <a:extLst>
                    <a:ext uri="{FF2B5EF4-FFF2-40B4-BE49-F238E27FC236}">
                      <a16:creationId xmlns:a16="http://schemas.microsoft.com/office/drawing/2014/main" id="{CE211105-000F-4D7A-9F2B-451EAF6C00EA}"/>
                    </a:ext>
                  </a:extLst>
                </p:cNvPr>
                <p:cNvGrpSpPr/>
                <p:nvPr/>
              </p:nvGrpSpPr>
              <p:grpSpPr>
                <a:xfrm>
                  <a:off x="4604806" y="3563514"/>
                  <a:ext cx="27432" cy="69320"/>
                  <a:chOff x="4816475" y="3504246"/>
                  <a:chExt cx="45879" cy="100970"/>
                </a:xfrm>
              </p:grpSpPr>
              <p:sp>
                <p:nvSpPr>
                  <p:cNvPr id="178" name="Rectangle 177">
                    <a:extLst>
                      <a:ext uri="{FF2B5EF4-FFF2-40B4-BE49-F238E27FC236}">
                        <a16:creationId xmlns:a16="http://schemas.microsoft.com/office/drawing/2014/main" id="{7F0000E9-6A3C-464B-A320-FE46F7704488}"/>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79" name="Flowchart: Delay 178">
                    <a:extLst>
                      <a:ext uri="{FF2B5EF4-FFF2-40B4-BE49-F238E27FC236}">
                        <a16:creationId xmlns:a16="http://schemas.microsoft.com/office/drawing/2014/main" id="{8669788E-2F0F-4149-9FC4-F2D9B977BA3B}"/>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72" name="Group 171">
                  <a:extLst>
                    <a:ext uri="{FF2B5EF4-FFF2-40B4-BE49-F238E27FC236}">
                      <a16:creationId xmlns:a16="http://schemas.microsoft.com/office/drawing/2014/main" id="{0F38152B-4985-4225-9DB0-637E85B6CF4B}"/>
                    </a:ext>
                  </a:extLst>
                </p:cNvPr>
                <p:cNvGrpSpPr/>
                <p:nvPr/>
              </p:nvGrpSpPr>
              <p:grpSpPr>
                <a:xfrm>
                  <a:off x="4674288" y="3563514"/>
                  <a:ext cx="27432" cy="69320"/>
                  <a:chOff x="4816475" y="3504246"/>
                  <a:chExt cx="45879" cy="100970"/>
                </a:xfrm>
              </p:grpSpPr>
              <p:sp>
                <p:nvSpPr>
                  <p:cNvPr id="176" name="Rectangle 175">
                    <a:extLst>
                      <a:ext uri="{FF2B5EF4-FFF2-40B4-BE49-F238E27FC236}">
                        <a16:creationId xmlns:a16="http://schemas.microsoft.com/office/drawing/2014/main" id="{8FC300BE-DCF6-4C65-A4FF-D2940229608B}"/>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77" name="Flowchart: Delay 176">
                    <a:extLst>
                      <a:ext uri="{FF2B5EF4-FFF2-40B4-BE49-F238E27FC236}">
                        <a16:creationId xmlns:a16="http://schemas.microsoft.com/office/drawing/2014/main" id="{A611259B-E1AB-4FD4-9ABA-9BAEFC99CB75}"/>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73" name="Group 172">
                  <a:extLst>
                    <a:ext uri="{FF2B5EF4-FFF2-40B4-BE49-F238E27FC236}">
                      <a16:creationId xmlns:a16="http://schemas.microsoft.com/office/drawing/2014/main" id="{9873789A-7D6E-47B8-8E50-97174FCF29BA}"/>
                    </a:ext>
                  </a:extLst>
                </p:cNvPr>
                <p:cNvGrpSpPr/>
                <p:nvPr/>
              </p:nvGrpSpPr>
              <p:grpSpPr>
                <a:xfrm>
                  <a:off x="4743771" y="3563514"/>
                  <a:ext cx="27432" cy="69320"/>
                  <a:chOff x="4816475" y="3504246"/>
                  <a:chExt cx="45879" cy="100970"/>
                </a:xfrm>
              </p:grpSpPr>
              <p:sp>
                <p:nvSpPr>
                  <p:cNvPr id="174" name="Rectangle 173">
                    <a:extLst>
                      <a:ext uri="{FF2B5EF4-FFF2-40B4-BE49-F238E27FC236}">
                        <a16:creationId xmlns:a16="http://schemas.microsoft.com/office/drawing/2014/main" id="{F24B316E-C71A-4229-9000-67285EEA396E}"/>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75" name="Flowchart: Delay 174">
                    <a:extLst>
                      <a:ext uri="{FF2B5EF4-FFF2-40B4-BE49-F238E27FC236}">
                        <a16:creationId xmlns:a16="http://schemas.microsoft.com/office/drawing/2014/main" id="{58276087-6754-4710-A65B-9B9D1753388D}"/>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144" name="Group 143">
                <a:extLst>
                  <a:ext uri="{FF2B5EF4-FFF2-40B4-BE49-F238E27FC236}">
                    <a16:creationId xmlns:a16="http://schemas.microsoft.com/office/drawing/2014/main" id="{DED4EBCE-F13B-44BD-8C43-E48495AD272C}"/>
                  </a:ext>
                </a:extLst>
              </p:cNvPr>
              <p:cNvGrpSpPr/>
              <p:nvPr/>
            </p:nvGrpSpPr>
            <p:grpSpPr>
              <a:xfrm rot="5400000">
                <a:off x="4721151" y="3736014"/>
                <a:ext cx="219722" cy="69320"/>
                <a:chOff x="4535324" y="3563514"/>
                <a:chExt cx="235879" cy="69320"/>
              </a:xfrm>
            </p:grpSpPr>
            <p:grpSp>
              <p:nvGrpSpPr>
                <p:cNvPr id="158" name="Group 157">
                  <a:extLst>
                    <a:ext uri="{FF2B5EF4-FFF2-40B4-BE49-F238E27FC236}">
                      <a16:creationId xmlns:a16="http://schemas.microsoft.com/office/drawing/2014/main" id="{1A96B30F-808D-4949-87BC-A521B6540DFB}"/>
                    </a:ext>
                  </a:extLst>
                </p:cNvPr>
                <p:cNvGrpSpPr/>
                <p:nvPr/>
              </p:nvGrpSpPr>
              <p:grpSpPr>
                <a:xfrm>
                  <a:off x="4535324" y="3563514"/>
                  <a:ext cx="27432" cy="69320"/>
                  <a:chOff x="4816475" y="3504246"/>
                  <a:chExt cx="45879" cy="100970"/>
                </a:xfrm>
              </p:grpSpPr>
              <p:sp>
                <p:nvSpPr>
                  <p:cNvPr id="168" name="Rectangle 167">
                    <a:extLst>
                      <a:ext uri="{FF2B5EF4-FFF2-40B4-BE49-F238E27FC236}">
                        <a16:creationId xmlns:a16="http://schemas.microsoft.com/office/drawing/2014/main" id="{91FBB61F-81DE-4F4C-89FE-FE73719EEF9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69" name="Flowchart: Delay 168">
                    <a:extLst>
                      <a:ext uri="{FF2B5EF4-FFF2-40B4-BE49-F238E27FC236}">
                        <a16:creationId xmlns:a16="http://schemas.microsoft.com/office/drawing/2014/main" id="{EB2D6930-FE5C-4B82-85A6-B04333B0DDA5}"/>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59" name="Group 158">
                  <a:extLst>
                    <a:ext uri="{FF2B5EF4-FFF2-40B4-BE49-F238E27FC236}">
                      <a16:creationId xmlns:a16="http://schemas.microsoft.com/office/drawing/2014/main" id="{E705473D-527A-4940-B35E-6A43073FBFC3}"/>
                    </a:ext>
                  </a:extLst>
                </p:cNvPr>
                <p:cNvGrpSpPr/>
                <p:nvPr/>
              </p:nvGrpSpPr>
              <p:grpSpPr>
                <a:xfrm>
                  <a:off x="4604806" y="3563514"/>
                  <a:ext cx="27432" cy="69320"/>
                  <a:chOff x="4816475" y="3504246"/>
                  <a:chExt cx="45879" cy="100970"/>
                </a:xfrm>
              </p:grpSpPr>
              <p:sp>
                <p:nvSpPr>
                  <p:cNvPr id="166" name="Rectangle 165">
                    <a:extLst>
                      <a:ext uri="{FF2B5EF4-FFF2-40B4-BE49-F238E27FC236}">
                        <a16:creationId xmlns:a16="http://schemas.microsoft.com/office/drawing/2014/main" id="{64A08DBA-2754-4579-BE64-A1D347ED4601}"/>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67" name="Flowchart: Delay 166">
                    <a:extLst>
                      <a:ext uri="{FF2B5EF4-FFF2-40B4-BE49-F238E27FC236}">
                        <a16:creationId xmlns:a16="http://schemas.microsoft.com/office/drawing/2014/main" id="{19A36696-4557-436A-88B1-56515344D36F}"/>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60" name="Group 159">
                  <a:extLst>
                    <a:ext uri="{FF2B5EF4-FFF2-40B4-BE49-F238E27FC236}">
                      <a16:creationId xmlns:a16="http://schemas.microsoft.com/office/drawing/2014/main" id="{321294F4-15EF-4798-8C12-33555E5FA385}"/>
                    </a:ext>
                  </a:extLst>
                </p:cNvPr>
                <p:cNvGrpSpPr/>
                <p:nvPr/>
              </p:nvGrpSpPr>
              <p:grpSpPr>
                <a:xfrm>
                  <a:off x="4674288" y="3563514"/>
                  <a:ext cx="27432" cy="69320"/>
                  <a:chOff x="4816475" y="3504246"/>
                  <a:chExt cx="45879" cy="100970"/>
                </a:xfrm>
              </p:grpSpPr>
              <p:sp>
                <p:nvSpPr>
                  <p:cNvPr id="164" name="Rectangle 163">
                    <a:extLst>
                      <a:ext uri="{FF2B5EF4-FFF2-40B4-BE49-F238E27FC236}">
                        <a16:creationId xmlns:a16="http://schemas.microsoft.com/office/drawing/2014/main" id="{A6E06B07-5F5F-4C1B-A9FC-A268D5C8EDC7}"/>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65" name="Flowchart: Delay 164">
                    <a:extLst>
                      <a:ext uri="{FF2B5EF4-FFF2-40B4-BE49-F238E27FC236}">
                        <a16:creationId xmlns:a16="http://schemas.microsoft.com/office/drawing/2014/main" id="{88E92352-7F05-4FD9-9E51-725DC7A2E770}"/>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61" name="Group 160">
                  <a:extLst>
                    <a:ext uri="{FF2B5EF4-FFF2-40B4-BE49-F238E27FC236}">
                      <a16:creationId xmlns:a16="http://schemas.microsoft.com/office/drawing/2014/main" id="{445B7028-7CCC-4362-A043-C4A8AE050D56}"/>
                    </a:ext>
                  </a:extLst>
                </p:cNvPr>
                <p:cNvGrpSpPr/>
                <p:nvPr/>
              </p:nvGrpSpPr>
              <p:grpSpPr>
                <a:xfrm>
                  <a:off x="4743771" y="3563514"/>
                  <a:ext cx="27432" cy="69320"/>
                  <a:chOff x="4816475" y="3504246"/>
                  <a:chExt cx="45879" cy="100970"/>
                </a:xfrm>
              </p:grpSpPr>
              <p:sp>
                <p:nvSpPr>
                  <p:cNvPr id="162" name="Rectangle 161">
                    <a:extLst>
                      <a:ext uri="{FF2B5EF4-FFF2-40B4-BE49-F238E27FC236}">
                        <a16:creationId xmlns:a16="http://schemas.microsoft.com/office/drawing/2014/main" id="{72739129-8FC8-4B10-916A-8BD6ECA23A03}"/>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63" name="Flowchart: Delay 162">
                    <a:extLst>
                      <a:ext uri="{FF2B5EF4-FFF2-40B4-BE49-F238E27FC236}">
                        <a16:creationId xmlns:a16="http://schemas.microsoft.com/office/drawing/2014/main" id="{076517BF-F77A-4D33-A34D-C9B3002F10E5}"/>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145" name="Group 144">
                <a:extLst>
                  <a:ext uri="{FF2B5EF4-FFF2-40B4-BE49-F238E27FC236}">
                    <a16:creationId xmlns:a16="http://schemas.microsoft.com/office/drawing/2014/main" id="{CAF4ADF3-AB7F-493A-869D-A28EB2AD2DDE}"/>
                  </a:ext>
                </a:extLst>
              </p:cNvPr>
              <p:cNvGrpSpPr/>
              <p:nvPr/>
            </p:nvGrpSpPr>
            <p:grpSpPr>
              <a:xfrm rot="10800000">
                <a:off x="4536186" y="3908690"/>
                <a:ext cx="226596" cy="69344"/>
                <a:chOff x="4535264" y="3563490"/>
                <a:chExt cx="235056" cy="69344"/>
              </a:xfrm>
            </p:grpSpPr>
            <p:grpSp>
              <p:nvGrpSpPr>
                <p:cNvPr id="146" name="Group 145">
                  <a:extLst>
                    <a:ext uri="{FF2B5EF4-FFF2-40B4-BE49-F238E27FC236}">
                      <a16:creationId xmlns:a16="http://schemas.microsoft.com/office/drawing/2014/main" id="{32FA1A7D-BDF6-426C-AAAF-08F0C9D03B16}"/>
                    </a:ext>
                  </a:extLst>
                </p:cNvPr>
                <p:cNvGrpSpPr/>
                <p:nvPr/>
              </p:nvGrpSpPr>
              <p:grpSpPr>
                <a:xfrm>
                  <a:off x="4535264" y="3563514"/>
                  <a:ext cx="27438" cy="69320"/>
                  <a:chOff x="4816475" y="3504246"/>
                  <a:chExt cx="45890" cy="100970"/>
                </a:xfrm>
              </p:grpSpPr>
              <p:sp>
                <p:nvSpPr>
                  <p:cNvPr id="156" name="Rectangle 155">
                    <a:extLst>
                      <a:ext uri="{FF2B5EF4-FFF2-40B4-BE49-F238E27FC236}">
                        <a16:creationId xmlns:a16="http://schemas.microsoft.com/office/drawing/2014/main" id="{FF217DF2-6F42-4B99-B513-379FF8F38BD0}"/>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57" name="Flowchart: Delay 156">
                    <a:extLst>
                      <a:ext uri="{FF2B5EF4-FFF2-40B4-BE49-F238E27FC236}">
                        <a16:creationId xmlns:a16="http://schemas.microsoft.com/office/drawing/2014/main" id="{E422747E-DB1E-447E-8E87-94A188A0EDD5}"/>
                      </a:ext>
                    </a:extLst>
                  </p:cNvPr>
                  <p:cNvSpPr/>
                  <p:nvPr/>
                </p:nvSpPr>
                <p:spPr>
                  <a:xfrm rot="16200000">
                    <a:off x="4816487"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47" name="Group 146">
                  <a:extLst>
                    <a:ext uri="{FF2B5EF4-FFF2-40B4-BE49-F238E27FC236}">
                      <a16:creationId xmlns:a16="http://schemas.microsoft.com/office/drawing/2014/main" id="{B6B33DA1-E1D2-4EB5-AFB4-178969671BDF}"/>
                    </a:ext>
                  </a:extLst>
                </p:cNvPr>
                <p:cNvGrpSpPr/>
                <p:nvPr/>
              </p:nvGrpSpPr>
              <p:grpSpPr>
                <a:xfrm>
                  <a:off x="4604806" y="3563514"/>
                  <a:ext cx="27432" cy="69320"/>
                  <a:chOff x="4816475" y="3504246"/>
                  <a:chExt cx="45879" cy="100970"/>
                </a:xfrm>
              </p:grpSpPr>
              <p:sp>
                <p:nvSpPr>
                  <p:cNvPr id="154" name="Rectangle 153">
                    <a:extLst>
                      <a:ext uri="{FF2B5EF4-FFF2-40B4-BE49-F238E27FC236}">
                        <a16:creationId xmlns:a16="http://schemas.microsoft.com/office/drawing/2014/main" id="{55FE9E59-3F42-4C5A-AB7F-74F7B566DA72}"/>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55" name="Flowchart: Delay 154">
                    <a:extLst>
                      <a:ext uri="{FF2B5EF4-FFF2-40B4-BE49-F238E27FC236}">
                        <a16:creationId xmlns:a16="http://schemas.microsoft.com/office/drawing/2014/main" id="{45364CCC-A900-4CA3-AAFE-D90BE1977D79}"/>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48" name="Group 147">
                  <a:extLst>
                    <a:ext uri="{FF2B5EF4-FFF2-40B4-BE49-F238E27FC236}">
                      <a16:creationId xmlns:a16="http://schemas.microsoft.com/office/drawing/2014/main" id="{03CB3F29-E8B7-4703-94BE-A10E919C769D}"/>
                    </a:ext>
                  </a:extLst>
                </p:cNvPr>
                <p:cNvGrpSpPr/>
                <p:nvPr/>
              </p:nvGrpSpPr>
              <p:grpSpPr>
                <a:xfrm>
                  <a:off x="4674288" y="3563514"/>
                  <a:ext cx="27432" cy="69320"/>
                  <a:chOff x="4816475" y="3504246"/>
                  <a:chExt cx="45879" cy="100970"/>
                </a:xfrm>
              </p:grpSpPr>
              <p:sp>
                <p:nvSpPr>
                  <p:cNvPr id="152" name="Rectangle 151">
                    <a:extLst>
                      <a:ext uri="{FF2B5EF4-FFF2-40B4-BE49-F238E27FC236}">
                        <a16:creationId xmlns:a16="http://schemas.microsoft.com/office/drawing/2014/main" id="{C45E5A51-B961-4E4C-8813-AA008379594B}"/>
                      </a:ext>
                    </a:extLst>
                  </p:cNvPr>
                  <p:cNvSpPr/>
                  <p:nvPr/>
                </p:nvSpPr>
                <p:spPr>
                  <a:xfrm>
                    <a:off x="4816475" y="3559176"/>
                    <a:ext cx="45720"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53" name="Flowchart: Delay 152">
                    <a:extLst>
                      <a:ext uri="{FF2B5EF4-FFF2-40B4-BE49-F238E27FC236}">
                        <a16:creationId xmlns:a16="http://schemas.microsoft.com/office/drawing/2014/main" id="{5E6B707C-256D-4020-92DA-B8A3EF4E0021}"/>
                      </a:ext>
                    </a:extLst>
                  </p:cNvPr>
                  <p:cNvSpPr/>
                  <p:nvPr/>
                </p:nvSpPr>
                <p:spPr>
                  <a:xfrm rot="16200000">
                    <a:off x="4816476" y="3504405"/>
                    <a:ext cx="46038" cy="45719"/>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nvGrpSpPr>
                <p:cNvPr id="149" name="Group 148">
                  <a:extLst>
                    <a:ext uri="{FF2B5EF4-FFF2-40B4-BE49-F238E27FC236}">
                      <a16:creationId xmlns:a16="http://schemas.microsoft.com/office/drawing/2014/main" id="{DF9843D0-3A47-4766-8577-43A9019A25F9}"/>
                    </a:ext>
                  </a:extLst>
                </p:cNvPr>
                <p:cNvGrpSpPr/>
                <p:nvPr/>
              </p:nvGrpSpPr>
              <p:grpSpPr>
                <a:xfrm>
                  <a:off x="4742956" y="3563490"/>
                  <a:ext cx="27364" cy="69320"/>
                  <a:chOff x="4815187" y="3504245"/>
                  <a:chExt cx="45766" cy="100971"/>
                </a:xfrm>
              </p:grpSpPr>
              <p:sp>
                <p:nvSpPr>
                  <p:cNvPr id="150" name="Rectangle 149">
                    <a:extLst>
                      <a:ext uri="{FF2B5EF4-FFF2-40B4-BE49-F238E27FC236}">
                        <a16:creationId xmlns:a16="http://schemas.microsoft.com/office/drawing/2014/main" id="{E59F4670-5EB8-425D-ACBB-7C1FE24C38CB}"/>
                      </a:ext>
                    </a:extLst>
                  </p:cNvPr>
                  <p:cNvSpPr/>
                  <p:nvPr/>
                </p:nvSpPr>
                <p:spPr>
                  <a:xfrm>
                    <a:off x="4815232" y="3559176"/>
                    <a:ext cx="45721" cy="46040"/>
                  </a:xfrm>
                  <a:prstGeom prst="rect">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151" name="Flowchart: Delay 150">
                    <a:extLst>
                      <a:ext uri="{FF2B5EF4-FFF2-40B4-BE49-F238E27FC236}">
                        <a16:creationId xmlns:a16="http://schemas.microsoft.com/office/drawing/2014/main" id="{94A03F76-B64E-418A-A6D7-8C47AA368779}"/>
                      </a:ext>
                    </a:extLst>
                  </p:cNvPr>
                  <p:cNvSpPr/>
                  <p:nvPr/>
                </p:nvSpPr>
                <p:spPr>
                  <a:xfrm rot="16200000">
                    <a:off x="4815027" y="3504405"/>
                    <a:ext cx="46038" cy="45717"/>
                  </a:xfrm>
                  <a:prstGeom prst="flowChartDelay">
                    <a:avLst/>
                  </a:prstGeom>
                  <a:solidFill>
                    <a:schemeClr val="bg1"/>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grpSp>
      <p:grpSp>
        <p:nvGrpSpPr>
          <p:cNvPr id="194" name="Group 193">
            <a:extLst>
              <a:ext uri="{FF2B5EF4-FFF2-40B4-BE49-F238E27FC236}">
                <a16:creationId xmlns:a16="http://schemas.microsoft.com/office/drawing/2014/main" id="{997443DE-67CE-4225-95A4-0EBB15C06FEC}"/>
              </a:ext>
            </a:extLst>
          </p:cNvPr>
          <p:cNvGrpSpPr/>
          <p:nvPr/>
        </p:nvGrpSpPr>
        <p:grpSpPr>
          <a:xfrm>
            <a:off x="4896331" y="2604294"/>
            <a:ext cx="496625" cy="529852"/>
            <a:chOff x="6096744" y="3397687"/>
            <a:chExt cx="914400" cy="914400"/>
          </a:xfrm>
        </p:grpSpPr>
        <p:sp>
          <p:nvSpPr>
            <p:cNvPr id="195" name="Rectangle 194">
              <a:extLst>
                <a:ext uri="{FF2B5EF4-FFF2-40B4-BE49-F238E27FC236}">
                  <a16:creationId xmlns:a16="http://schemas.microsoft.com/office/drawing/2014/main" id="{658B0482-ABF1-4079-95AA-2BCD3495AAEE}"/>
                </a:ext>
              </a:extLst>
            </p:cNvPr>
            <p:cNvSpPr/>
            <p:nvPr/>
          </p:nvSpPr>
          <p:spPr>
            <a:xfrm>
              <a:off x="6096744" y="3397687"/>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RF Channels</a:t>
              </a:r>
              <a:endParaRPr lang="en-US" sz="338" b="1">
                <a:solidFill>
                  <a:srgbClr val="FFFFFF"/>
                </a:solidFill>
                <a:latin typeface="Arial" panose="020B0604020202020204"/>
              </a:endParaRPr>
            </a:p>
          </p:txBody>
        </p:sp>
        <p:grpSp>
          <p:nvGrpSpPr>
            <p:cNvPr id="196" name="Group 195">
              <a:extLst>
                <a:ext uri="{FF2B5EF4-FFF2-40B4-BE49-F238E27FC236}">
                  <a16:creationId xmlns:a16="http://schemas.microsoft.com/office/drawing/2014/main" id="{1D277345-4647-4015-8418-CF2B735B560C}"/>
                </a:ext>
              </a:extLst>
            </p:cNvPr>
            <p:cNvGrpSpPr/>
            <p:nvPr/>
          </p:nvGrpSpPr>
          <p:grpSpPr>
            <a:xfrm>
              <a:off x="6185289" y="3869670"/>
              <a:ext cx="737310" cy="330927"/>
              <a:chOff x="6166849" y="3874091"/>
              <a:chExt cx="737310" cy="330927"/>
            </a:xfrm>
          </p:grpSpPr>
          <p:pic>
            <p:nvPicPr>
              <p:cNvPr id="197" name="Picture 196">
                <a:extLst>
                  <a:ext uri="{FF2B5EF4-FFF2-40B4-BE49-F238E27FC236}">
                    <a16:creationId xmlns:a16="http://schemas.microsoft.com/office/drawing/2014/main" id="{7DEB771C-B830-4E69-8D77-74349DF5030A}"/>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6375484" y="3874091"/>
                <a:ext cx="320040" cy="330927"/>
              </a:xfrm>
              <a:prstGeom prst="rect">
                <a:avLst/>
              </a:prstGeom>
              <a:noFill/>
              <a:ln>
                <a:noFill/>
              </a:ln>
            </p:spPr>
          </p:pic>
          <p:grpSp>
            <p:nvGrpSpPr>
              <p:cNvPr id="198" name="Group 197">
                <a:extLst>
                  <a:ext uri="{FF2B5EF4-FFF2-40B4-BE49-F238E27FC236}">
                    <a16:creationId xmlns:a16="http://schemas.microsoft.com/office/drawing/2014/main" id="{D452CC6A-60C7-4097-9730-291092EFAFCA}"/>
                  </a:ext>
                </a:extLst>
              </p:cNvPr>
              <p:cNvGrpSpPr/>
              <p:nvPr/>
            </p:nvGrpSpPr>
            <p:grpSpPr>
              <a:xfrm rot="16200000">
                <a:off x="6100345" y="3953701"/>
                <a:ext cx="304715" cy="171707"/>
                <a:chOff x="1510890" y="3101302"/>
                <a:chExt cx="800929" cy="453450"/>
              </a:xfrm>
              <a:solidFill>
                <a:schemeClr val="bg1"/>
              </a:solidFill>
            </p:grpSpPr>
            <p:sp>
              <p:nvSpPr>
                <p:cNvPr id="203" name="Freeform 239">
                  <a:extLst>
                    <a:ext uri="{FF2B5EF4-FFF2-40B4-BE49-F238E27FC236}">
                      <a16:creationId xmlns:a16="http://schemas.microsoft.com/office/drawing/2014/main" id="{4336919C-6B50-47E1-9049-BE184B75BD23}"/>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sp>
              <p:nvSpPr>
                <p:cNvPr id="204" name="Freeform 240">
                  <a:extLst>
                    <a:ext uri="{FF2B5EF4-FFF2-40B4-BE49-F238E27FC236}">
                      <a16:creationId xmlns:a16="http://schemas.microsoft.com/office/drawing/2014/main" id="{F7FCC2A4-D0C7-42B4-8738-0A8A630A732D}"/>
                    </a:ext>
                  </a:extLst>
                </p:cNvPr>
                <p:cNvSpPr>
                  <a:spLocks noChangeAspect="1"/>
                </p:cNvSpPr>
                <p:nvPr/>
              </p:nvSpPr>
              <p:spPr>
                <a:xfrm>
                  <a:off x="1624066" y="3261355"/>
                  <a:ext cx="574580"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sp>
              <p:nvSpPr>
                <p:cNvPr id="205" name="Freeform 242">
                  <a:extLst>
                    <a:ext uri="{FF2B5EF4-FFF2-40B4-BE49-F238E27FC236}">
                      <a16:creationId xmlns:a16="http://schemas.microsoft.com/office/drawing/2014/main" id="{2D9DCDA1-30C1-4175-8603-E865081A0B27}"/>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grpSp>
          <p:grpSp>
            <p:nvGrpSpPr>
              <p:cNvPr id="199" name="Group 198">
                <a:extLst>
                  <a:ext uri="{FF2B5EF4-FFF2-40B4-BE49-F238E27FC236}">
                    <a16:creationId xmlns:a16="http://schemas.microsoft.com/office/drawing/2014/main" id="{4DB1577D-2052-4949-8F9A-C281A59F87E1}"/>
                  </a:ext>
                </a:extLst>
              </p:cNvPr>
              <p:cNvGrpSpPr/>
              <p:nvPr/>
            </p:nvGrpSpPr>
            <p:grpSpPr>
              <a:xfrm rot="5400000">
                <a:off x="6665948" y="3953701"/>
                <a:ext cx="304716" cy="171707"/>
                <a:chOff x="1510890" y="3101302"/>
                <a:chExt cx="800929" cy="453450"/>
              </a:xfrm>
              <a:solidFill>
                <a:schemeClr val="bg1"/>
              </a:solidFill>
            </p:grpSpPr>
            <p:sp>
              <p:nvSpPr>
                <p:cNvPr id="200" name="Freeform 239">
                  <a:extLst>
                    <a:ext uri="{FF2B5EF4-FFF2-40B4-BE49-F238E27FC236}">
                      <a16:creationId xmlns:a16="http://schemas.microsoft.com/office/drawing/2014/main" id="{A192758B-05C7-4F45-B572-E64D853DFF90}"/>
                    </a:ext>
                  </a:extLst>
                </p:cNvPr>
                <p:cNvSpPr>
                  <a:spLocks noChangeAspect="1"/>
                </p:cNvSpPr>
                <p:nvPr/>
              </p:nvSpPr>
              <p:spPr>
                <a:xfrm>
                  <a:off x="1510890" y="3101302"/>
                  <a:ext cx="800929" cy="227100"/>
                </a:xfrm>
                <a:custGeom>
                  <a:avLst/>
                  <a:gdLst>
                    <a:gd name="connsiteX0" fmla="*/ 570605 w 1143949"/>
                    <a:gd name="connsiteY0" fmla="*/ 0 h 324362"/>
                    <a:gd name="connsiteX1" fmla="*/ 1136361 w 1143949"/>
                    <a:gd name="connsiteY1" fmla="*/ 234344 h 324362"/>
                    <a:gd name="connsiteX2" fmla="*/ 1143949 w 1143949"/>
                    <a:gd name="connsiteY2" fmla="*/ 243540 h 324362"/>
                    <a:gd name="connsiteX3" fmla="*/ 1063127 w 1143949"/>
                    <a:gd name="connsiteY3" fmla="*/ 324362 h 324362"/>
                    <a:gd name="connsiteX4" fmla="*/ 1055539 w 1143949"/>
                    <a:gd name="connsiteY4" fmla="*/ 315166 h 324362"/>
                    <a:gd name="connsiteX5" fmla="*/ 570605 w 1143949"/>
                    <a:gd name="connsiteY5" fmla="*/ 114300 h 324362"/>
                    <a:gd name="connsiteX6" fmla="*/ 85671 w 1143949"/>
                    <a:gd name="connsiteY6" fmla="*/ 315166 h 324362"/>
                    <a:gd name="connsiteX7" fmla="*/ 80822 w 1143949"/>
                    <a:gd name="connsiteY7" fmla="*/ 321043 h 324362"/>
                    <a:gd name="connsiteX8" fmla="*/ 0 w 1143949"/>
                    <a:gd name="connsiteY8" fmla="*/ 240221 h 324362"/>
                    <a:gd name="connsiteX9" fmla="*/ 4849 w 1143949"/>
                    <a:gd name="connsiteY9" fmla="*/ 234344 h 324362"/>
                    <a:gd name="connsiteX10" fmla="*/ 570605 w 1143949"/>
                    <a:gd name="connsiteY10" fmla="*/ 0 h 324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3949" h="324362">
                      <a:moveTo>
                        <a:pt x="570605" y="0"/>
                      </a:moveTo>
                      <a:cubicBezTo>
                        <a:pt x="791547" y="0"/>
                        <a:pt x="991572" y="89554"/>
                        <a:pt x="1136361" y="234344"/>
                      </a:cubicBezTo>
                      <a:lnTo>
                        <a:pt x="1143949" y="243540"/>
                      </a:lnTo>
                      <a:lnTo>
                        <a:pt x="1063127" y="324362"/>
                      </a:lnTo>
                      <a:lnTo>
                        <a:pt x="1055539" y="315166"/>
                      </a:lnTo>
                      <a:cubicBezTo>
                        <a:pt x="931434" y="191061"/>
                        <a:pt x="759984" y="114300"/>
                        <a:pt x="570605" y="114300"/>
                      </a:cubicBezTo>
                      <a:cubicBezTo>
                        <a:pt x="381227" y="114300"/>
                        <a:pt x="209777" y="191061"/>
                        <a:pt x="85671" y="315166"/>
                      </a:cubicBezTo>
                      <a:lnTo>
                        <a:pt x="80822" y="321043"/>
                      </a:lnTo>
                      <a:lnTo>
                        <a:pt x="0" y="240221"/>
                      </a:lnTo>
                      <a:lnTo>
                        <a:pt x="4849" y="234344"/>
                      </a:lnTo>
                      <a:cubicBezTo>
                        <a:pt x="149639" y="89554"/>
                        <a:pt x="349664" y="0"/>
                        <a:pt x="570605"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sp>
              <p:nvSpPr>
                <p:cNvPr id="201" name="Freeform 240">
                  <a:extLst>
                    <a:ext uri="{FF2B5EF4-FFF2-40B4-BE49-F238E27FC236}">
                      <a16:creationId xmlns:a16="http://schemas.microsoft.com/office/drawing/2014/main" id="{22DE2894-289D-438F-B96A-1A4C14201BE4}"/>
                    </a:ext>
                  </a:extLst>
                </p:cNvPr>
                <p:cNvSpPr>
                  <a:spLocks noChangeAspect="1"/>
                </p:cNvSpPr>
                <p:nvPr/>
              </p:nvSpPr>
              <p:spPr>
                <a:xfrm>
                  <a:off x="1624059" y="3261359"/>
                  <a:ext cx="574578" cy="180221"/>
                </a:xfrm>
                <a:custGeom>
                  <a:avLst/>
                  <a:gdLst>
                    <a:gd name="connsiteX0" fmla="*/ 408961 w 820661"/>
                    <a:gd name="connsiteY0" fmla="*/ 0 h 257407"/>
                    <a:gd name="connsiteX1" fmla="*/ 813073 w 820661"/>
                    <a:gd name="connsiteY1" fmla="*/ 167388 h 257407"/>
                    <a:gd name="connsiteX2" fmla="*/ 820661 w 820661"/>
                    <a:gd name="connsiteY2" fmla="*/ 176584 h 257407"/>
                    <a:gd name="connsiteX3" fmla="*/ 739838 w 820661"/>
                    <a:gd name="connsiteY3" fmla="*/ 257407 h 257407"/>
                    <a:gd name="connsiteX4" fmla="*/ 732250 w 820661"/>
                    <a:gd name="connsiteY4" fmla="*/ 248211 h 257407"/>
                    <a:gd name="connsiteX5" fmla="*/ 408961 w 820661"/>
                    <a:gd name="connsiteY5" fmla="*/ 114300 h 257407"/>
                    <a:gd name="connsiteX6" fmla="*/ 85672 w 820661"/>
                    <a:gd name="connsiteY6" fmla="*/ 248211 h 257407"/>
                    <a:gd name="connsiteX7" fmla="*/ 80823 w 820661"/>
                    <a:gd name="connsiteY7" fmla="*/ 254088 h 257407"/>
                    <a:gd name="connsiteX8" fmla="*/ 0 w 820661"/>
                    <a:gd name="connsiteY8" fmla="*/ 173265 h 257407"/>
                    <a:gd name="connsiteX9" fmla="*/ 4849 w 820661"/>
                    <a:gd name="connsiteY9" fmla="*/ 167388 h 257407"/>
                    <a:gd name="connsiteX10" fmla="*/ 408961 w 820661"/>
                    <a:gd name="connsiteY10" fmla="*/ 0 h 257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661" h="257407">
                      <a:moveTo>
                        <a:pt x="408961" y="0"/>
                      </a:moveTo>
                      <a:cubicBezTo>
                        <a:pt x="566777" y="0"/>
                        <a:pt x="709652" y="63967"/>
                        <a:pt x="813073" y="167388"/>
                      </a:cubicBezTo>
                      <a:lnTo>
                        <a:pt x="820661" y="176584"/>
                      </a:lnTo>
                      <a:lnTo>
                        <a:pt x="739838" y="257407"/>
                      </a:lnTo>
                      <a:lnTo>
                        <a:pt x="732250" y="248211"/>
                      </a:lnTo>
                      <a:cubicBezTo>
                        <a:pt x="649514" y="165474"/>
                        <a:pt x="535214" y="114300"/>
                        <a:pt x="408961" y="114300"/>
                      </a:cubicBezTo>
                      <a:cubicBezTo>
                        <a:pt x="282709" y="114300"/>
                        <a:pt x="168409" y="165474"/>
                        <a:pt x="85672" y="248211"/>
                      </a:cubicBezTo>
                      <a:lnTo>
                        <a:pt x="80823" y="254088"/>
                      </a:lnTo>
                      <a:lnTo>
                        <a:pt x="0" y="173265"/>
                      </a:lnTo>
                      <a:lnTo>
                        <a:pt x="4849" y="167388"/>
                      </a:lnTo>
                      <a:cubicBezTo>
                        <a:pt x="108271" y="63967"/>
                        <a:pt x="251146" y="0"/>
                        <a:pt x="408961"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sp>
              <p:nvSpPr>
                <p:cNvPr id="202" name="Freeform 242">
                  <a:extLst>
                    <a:ext uri="{FF2B5EF4-FFF2-40B4-BE49-F238E27FC236}">
                      <a16:creationId xmlns:a16="http://schemas.microsoft.com/office/drawing/2014/main" id="{FC7ED5C0-39CF-459E-94BA-E021B8CF2349}"/>
                    </a:ext>
                  </a:extLst>
                </p:cNvPr>
                <p:cNvSpPr>
                  <a:spLocks noChangeAspect="1"/>
                </p:cNvSpPr>
                <p:nvPr/>
              </p:nvSpPr>
              <p:spPr>
                <a:xfrm>
                  <a:off x="1737239" y="3421408"/>
                  <a:ext cx="348231" cy="133344"/>
                </a:xfrm>
                <a:custGeom>
                  <a:avLst/>
                  <a:gdLst>
                    <a:gd name="connsiteX0" fmla="*/ 247316 w 497371"/>
                    <a:gd name="connsiteY0" fmla="*/ 0 h 190452"/>
                    <a:gd name="connsiteX1" fmla="*/ 489783 w 497371"/>
                    <a:gd name="connsiteY1" fmla="*/ 100433 h 190452"/>
                    <a:gd name="connsiteX2" fmla="*/ 497371 w 497371"/>
                    <a:gd name="connsiteY2" fmla="*/ 109630 h 190452"/>
                    <a:gd name="connsiteX3" fmla="*/ 416548 w 497371"/>
                    <a:gd name="connsiteY3" fmla="*/ 190452 h 190452"/>
                    <a:gd name="connsiteX4" fmla="*/ 408961 w 497371"/>
                    <a:gd name="connsiteY4" fmla="*/ 181256 h 190452"/>
                    <a:gd name="connsiteX5" fmla="*/ 247316 w 497371"/>
                    <a:gd name="connsiteY5" fmla="*/ 114300 h 190452"/>
                    <a:gd name="connsiteX6" fmla="*/ 85672 w 497371"/>
                    <a:gd name="connsiteY6" fmla="*/ 181256 h 190452"/>
                    <a:gd name="connsiteX7" fmla="*/ 80823 w 497371"/>
                    <a:gd name="connsiteY7" fmla="*/ 187133 h 190452"/>
                    <a:gd name="connsiteX8" fmla="*/ 0 w 497371"/>
                    <a:gd name="connsiteY8" fmla="*/ 106310 h 190452"/>
                    <a:gd name="connsiteX9" fmla="*/ 4849 w 497371"/>
                    <a:gd name="connsiteY9" fmla="*/ 100433 h 190452"/>
                    <a:gd name="connsiteX10" fmla="*/ 247316 w 497371"/>
                    <a:gd name="connsiteY10" fmla="*/ 0 h 190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371" h="190452">
                      <a:moveTo>
                        <a:pt x="247316" y="0"/>
                      </a:moveTo>
                      <a:cubicBezTo>
                        <a:pt x="342005" y="0"/>
                        <a:pt x="427730" y="38381"/>
                        <a:pt x="489783" y="100433"/>
                      </a:cubicBezTo>
                      <a:lnTo>
                        <a:pt x="497371" y="109630"/>
                      </a:lnTo>
                      <a:lnTo>
                        <a:pt x="416548" y="190452"/>
                      </a:lnTo>
                      <a:lnTo>
                        <a:pt x="408961" y="181256"/>
                      </a:lnTo>
                      <a:cubicBezTo>
                        <a:pt x="367592" y="139887"/>
                        <a:pt x="310442" y="114300"/>
                        <a:pt x="247316" y="114300"/>
                      </a:cubicBezTo>
                      <a:cubicBezTo>
                        <a:pt x="184190" y="114300"/>
                        <a:pt x="127040" y="139887"/>
                        <a:pt x="85672" y="181256"/>
                      </a:cubicBezTo>
                      <a:lnTo>
                        <a:pt x="80823" y="187133"/>
                      </a:lnTo>
                      <a:lnTo>
                        <a:pt x="0" y="106310"/>
                      </a:lnTo>
                      <a:lnTo>
                        <a:pt x="4849" y="100433"/>
                      </a:lnTo>
                      <a:cubicBezTo>
                        <a:pt x="66902" y="38381"/>
                        <a:pt x="152627" y="0"/>
                        <a:pt x="247316" y="0"/>
                      </a:cubicBezTo>
                      <a:close/>
                    </a:path>
                  </a:pathLst>
                </a:custGeom>
                <a:grpFill/>
                <a:ln w="6350" cap="flat" cmpd="sng" algn="ctr">
                  <a:noFill/>
                  <a:prstDash val="solid"/>
                  <a:miter lim="800000"/>
                </a:ln>
                <a:effectLst/>
              </p:spPr>
              <p:txBody>
                <a:bodyPr rtlCol="0" anchor="ctr"/>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endParaRPr lang="en-US" sz="760">
                    <a:solidFill>
                      <a:srgbClr val="FFFFFF"/>
                    </a:solidFill>
                    <a:latin typeface="Arial" panose="020B0604020202020204"/>
                  </a:endParaRPr>
                </a:p>
              </p:txBody>
            </p:sp>
          </p:grpSp>
        </p:grpSp>
      </p:grpSp>
      <p:grpSp>
        <p:nvGrpSpPr>
          <p:cNvPr id="206" name="Group 205">
            <a:extLst>
              <a:ext uri="{FF2B5EF4-FFF2-40B4-BE49-F238E27FC236}">
                <a16:creationId xmlns:a16="http://schemas.microsoft.com/office/drawing/2014/main" id="{4CE27A64-E7C5-45C0-A044-E81806EFCFC0}"/>
              </a:ext>
            </a:extLst>
          </p:cNvPr>
          <p:cNvGrpSpPr/>
          <p:nvPr/>
        </p:nvGrpSpPr>
        <p:grpSpPr>
          <a:xfrm>
            <a:off x="5486074" y="2604294"/>
            <a:ext cx="496625" cy="529852"/>
            <a:chOff x="3622958" y="3269997"/>
            <a:chExt cx="914400" cy="914400"/>
          </a:xfrm>
        </p:grpSpPr>
        <p:sp>
          <p:nvSpPr>
            <p:cNvPr id="207" name="Rectangle 206">
              <a:extLst>
                <a:ext uri="{FF2B5EF4-FFF2-40B4-BE49-F238E27FC236}">
                  <a16:creationId xmlns:a16="http://schemas.microsoft.com/office/drawing/2014/main" id="{3B4564FF-140D-44EC-8288-2EA4E67D27A9}"/>
                </a:ext>
              </a:extLst>
            </p:cNvPr>
            <p:cNvSpPr/>
            <p:nvPr/>
          </p:nvSpPr>
          <p:spPr>
            <a:xfrm>
              <a:off x="3622958" y="3269997"/>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High Speed Digital Data &amp; Ctrl</a:t>
              </a:r>
              <a:endParaRPr lang="en-US" sz="394" b="1">
                <a:solidFill>
                  <a:srgbClr val="FFFFFF"/>
                </a:solidFill>
                <a:latin typeface="Arial" panose="020B0604020202020204"/>
              </a:endParaRPr>
            </a:p>
          </p:txBody>
        </p:sp>
        <p:grpSp>
          <p:nvGrpSpPr>
            <p:cNvPr id="208" name="Group 207">
              <a:extLst>
                <a:ext uri="{FF2B5EF4-FFF2-40B4-BE49-F238E27FC236}">
                  <a16:creationId xmlns:a16="http://schemas.microsoft.com/office/drawing/2014/main" id="{D01DF75F-9B9E-448C-B14B-4958058BF16C}"/>
                </a:ext>
              </a:extLst>
            </p:cNvPr>
            <p:cNvGrpSpPr/>
            <p:nvPr/>
          </p:nvGrpSpPr>
          <p:grpSpPr>
            <a:xfrm>
              <a:off x="3725026" y="3815157"/>
              <a:ext cx="729649" cy="356111"/>
              <a:chOff x="2449513" y="4522765"/>
              <a:chExt cx="3200400" cy="850534"/>
            </a:xfrm>
          </p:grpSpPr>
          <p:cxnSp>
            <p:nvCxnSpPr>
              <p:cNvPr id="209" name="Connector: Elbow 208">
                <a:extLst>
                  <a:ext uri="{FF2B5EF4-FFF2-40B4-BE49-F238E27FC236}">
                    <a16:creationId xmlns:a16="http://schemas.microsoft.com/office/drawing/2014/main" id="{541209B5-3919-43D1-AFA0-EBBDAD89B8E9}"/>
                  </a:ext>
                </a:extLst>
              </p:cNvPr>
              <p:cNvCxnSpPr>
                <a:cxnSpLocks/>
              </p:cNvCxnSpPr>
              <p:nvPr/>
            </p:nvCxnSpPr>
            <p:spPr>
              <a:xfrm rot="5400000" flipH="1" flipV="1">
                <a:off x="2449513" y="4572001"/>
                <a:ext cx="457200" cy="457200"/>
              </a:xfrm>
              <a:prstGeom prst="bentConnector3">
                <a:avLst>
                  <a:gd name="adj1" fmla="val 694"/>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Connector: Elbow 209">
                <a:extLst>
                  <a:ext uri="{FF2B5EF4-FFF2-40B4-BE49-F238E27FC236}">
                    <a16:creationId xmlns:a16="http://schemas.microsoft.com/office/drawing/2014/main" id="{D131529D-FCFE-4CBC-B640-CC77ADF28736}"/>
                  </a:ext>
                </a:extLst>
              </p:cNvPr>
              <p:cNvCxnSpPr/>
              <p:nvPr/>
            </p:nvCxnSpPr>
            <p:spPr>
              <a:xfrm>
                <a:off x="2906713" y="4572001"/>
                <a:ext cx="914400" cy="457200"/>
              </a:xfrm>
              <a:prstGeom prst="bentConnector3">
                <a:avLst>
                  <a:gd name="adj1" fmla="val 100173"/>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Connector: Elbow 210">
                <a:extLst>
                  <a:ext uri="{FF2B5EF4-FFF2-40B4-BE49-F238E27FC236}">
                    <a16:creationId xmlns:a16="http://schemas.microsoft.com/office/drawing/2014/main" id="{B7CDDCA5-3E0F-4A7C-BB4C-912A691476A2}"/>
                  </a:ext>
                </a:extLst>
              </p:cNvPr>
              <p:cNvCxnSpPr/>
              <p:nvPr/>
            </p:nvCxnSpPr>
            <p:spPr>
              <a:xfrm flipV="1">
                <a:off x="3821113" y="4572001"/>
                <a:ext cx="914400" cy="457200"/>
              </a:xfrm>
              <a:prstGeom prst="bentConnector3">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Connector: Elbow 211">
                <a:extLst>
                  <a:ext uri="{FF2B5EF4-FFF2-40B4-BE49-F238E27FC236}">
                    <a16:creationId xmlns:a16="http://schemas.microsoft.com/office/drawing/2014/main" id="{ADB866FB-C12F-47AA-8C2E-4387FCC637C6}"/>
                  </a:ext>
                </a:extLst>
              </p:cNvPr>
              <p:cNvCxnSpPr>
                <a:cxnSpLocks/>
              </p:cNvCxnSpPr>
              <p:nvPr/>
            </p:nvCxnSpPr>
            <p:spPr>
              <a:xfrm>
                <a:off x="4735513" y="4572001"/>
                <a:ext cx="914400" cy="457200"/>
              </a:xfrm>
              <a:prstGeom prst="bentConnector3">
                <a:avLst>
                  <a:gd name="adj1" fmla="val -174"/>
                </a:avLst>
              </a:prstGeom>
              <a:ln w="19050">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3" name="TextBox 212">
                <a:extLst>
                  <a:ext uri="{FF2B5EF4-FFF2-40B4-BE49-F238E27FC236}">
                    <a16:creationId xmlns:a16="http://schemas.microsoft.com/office/drawing/2014/main" id="{9450445A-1BBE-46B3-B021-F40C8D640DAD}"/>
                  </a:ext>
                </a:extLst>
              </p:cNvPr>
              <p:cNvSpPr txBox="1"/>
              <p:nvPr/>
            </p:nvSpPr>
            <p:spPr>
              <a:xfrm>
                <a:off x="2560631" y="4778376"/>
                <a:ext cx="45718" cy="594923"/>
              </a:xfrm>
              <a:prstGeom prst="rect">
                <a:avLst/>
              </a:prstGeom>
              <a:noFill/>
            </p:spPr>
            <p:txBody>
              <a:bodyPr wrap="square" lIns="0" rIns="0" rtlCol="0">
                <a:spAutoFit/>
              </a:bodyPr>
              <a:lstStyle/>
              <a:p>
                <a:pPr defTabSz="514350">
                  <a:defRPr/>
                </a:pPr>
                <a:endParaRPr lang="en-US" sz="338">
                  <a:solidFill>
                    <a:srgbClr val="FFFFFF"/>
                  </a:solidFill>
                  <a:latin typeface="Arial" panose="020B0604020202020204"/>
                </a:endParaRPr>
              </a:p>
            </p:txBody>
          </p:sp>
          <p:sp>
            <p:nvSpPr>
              <p:cNvPr id="214" name="TextBox 213">
                <a:extLst>
                  <a:ext uri="{FF2B5EF4-FFF2-40B4-BE49-F238E27FC236}">
                    <a16:creationId xmlns:a16="http://schemas.microsoft.com/office/drawing/2014/main" id="{443FAA78-F9D0-4352-AB74-AFD71FDAAD93}"/>
                  </a:ext>
                </a:extLst>
              </p:cNvPr>
              <p:cNvSpPr txBox="1"/>
              <p:nvPr/>
            </p:nvSpPr>
            <p:spPr>
              <a:xfrm>
                <a:off x="2507458" y="4522765"/>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0</a:t>
                </a:r>
              </a:p>
            </p:txBody>
          </p:sp>
          <p:sp>
            <p:nvSpPr>
              <p:cNvPr id="215" name="TextBox 214">
                <a:extLst>
                  <a:ext uri="{FF2B5EF4-FFF2-40B4-BE49-F238E27FC236}">
                    <a16:creationId xmlns:a16="http://schemas.microsoft.com/office/drawing/2014/main" id="{0686071D-3A05-458A-ABDD-C136FEABDD53}"/>
                  </a:ext>
                </a:extLst>
              </p:cNvPr>
              <p:cNvSpPr txBox="1"/>
              <p:nvPr/>
            </p:nvSpPr>
            <p:spPr>
              <a:xfrm>
                <a:off x="3054222"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1</a:t>
                </a:r>
              </a:p>
            </p:txBody>
          </p:sp>
          <p:sp>
            <p:nvSpPr>
              <p:cNvPr id="216" name="TextBox 215">
                <a:extLst>
                  <a:ext uri="{FF2B5EF4-FFF2-40B4-BE49-F238E27FC236}">
                    <a16:creationId xmlns:a16="http://schemas.microsoft.com/office/drawing/2014/main" id="{6851A50A-D0EB-4419-8571-00E5272706A1}"/>
                  </a:ext>
                </a:extLst>
              </p:cNvPr>
              <p:cNvSpPr txBox="1"/>
              <p:nvPr/>
            </p:nvSpPr>
            <p:spPr>
              <a:xfrm>
                <a:off x="3426858"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1</a:t>
                </a:r>
              </a:p>
            </p:txBody>
          </p:sp>
          <p:sp>
            <p:nvSpPr>
              <p:cNvPr id="217" name="TextBox 216">
                <a:extLst>
                  <a:ext uri="{FF2B5EF4-FFF2-40B4-BE49-F238E27FC236}">
                    <a16:creationId xmlns:a16="http://schemas.microsoft.com/office/drawing/2014/main" id="{44093DB9-2C85-49D4-A58F-D3E66772AFA1}"/>
                  </a:ext>
                </a:extLst>
              </p:cNvPr>
              <p:cNvSpPr txBox="1"/>
              <p:nvPr/>
            </p:nvSpPr>
            <p:spPr>
              <a:xfrm>
                <a:off x="3913260"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0</a:t>
                </a:r>
              </a:p>
            </p:txBody>
          </p:sp>
          <p:sp>
            <p:nvSpPr>
              <p:cNvPr id="218" name="TextBox 217">
                <a:extLst>
                  <a:ext uri="{FF2B5EF4-FFF2-40B4-BE49-F238E27FC236}">
                    <a16:creationId xmlns:a16="http://schemas.microsoft.com/office/drawing/2014/main" id="{1673A0A4-E9EE-4BE6-86D0-70CDE5AD6F1E}"/>
                  </a:ext>
                </a:extLst>
              </p:cNvPr>
              <p:cNvSpPr txBox="1"/>
              <p:nvPr/>
            </p:nvSpPr>
            <p:spPr>
              <a:xfrm>
                <a:off x="4874461"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0</a:t>
                </a:r>
              </a:p>
            </p:txBody>
          </p:sp>
          <p:sp>
            <p:nvSpPr>
              <p:cNvPr id="219" name="TextBox 218">
                <a:extLst>
                  <a:ext uri="{FF2B5EF4-FFF2-40B4-BE49-F238E27FC236}">
                    <a16:creationId xmlns:a16="http://schemas.microsoft.com/office/drawing/2014/main" id="{8F7C2151-5A83-4DA1-A584-F34BF60EC48A}"/>
                  </a:ext>
                </a:extLst>
              </p:cNvPr>
              <p:cNvSpPr txBox="1"/>
              <p:nvPr/>
            </p:nvSpPr>
            <p:spPr>
              <a:xfrm>
                <a:off x="5272641"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0</a:t>
                </a:r>
              </a:p>
            </p:txBody>
          </p:sp>
          <p:sp>
            <p:nvSpPr>
              <p:cNvPr id="220" name="TextBox 219">
                <a:extLst>
                  <a:ext uri="{FF2B5EF4-FFF2-40B4-BE49-F238E27FC236}">
                    <a16:creationId xmlns:a16="http://schemas.microsoft.com/office/drawing/2014/main" id="{639A52FC-50E5-434B-B652-82E28C04AB46}"/>
                  </a:ext>
                </a:extLst>
              </p:cNvPr>
              <p:cNvSpPr txBox="1"/>
              <p:nvPr/>
            </p:nvSpPr>
            <p:spPr>
              <a:xfrm>
                <a:off x="4369483" y="4522798"/>
                <a:ext cx="297763" cy="701428"/>
              </a:xfrm>
              <a:prstGeom prst="rect">
                <a:avLst/>
              </a:prstGeom>
              <a:noFill/>
            </p:spPr>
            <p:txBody>
              <a:bodyPr wrap="none" lIns="0" rIns="0" rtlCol="0">
                <a:spAutoFit/>
              </a:bodyPr>
              <a:lstStyle/>
              <a:p>
                <a:pPr defTabSz="514350">
                  <a:defRPr/>
                </a:pPr>
                <a:r>
                  <a:rPr lang="en-US" sz="506">
                    <a:solidFill>
                      <a:srgbClr val="FFFFFF"/>
                    </a:solidFill>
                    <a:latin typeface="Arial" panose="020B0604020202020204"/>
                  </a:rPr>
                  <a:t>1</a:t>
                </a:r>
              </a:p>
            </p:txBody>
          </p:sp>
        </p:grpSp>
      </p:grpSp>
      <p:grpSp>
        <p:nvGrpSpPr>
          <p:cNvPr id="221" name="Group 220">
            <a:extLst>
              <a:ext uri="{FF2B5EF4-FFF2-40B4-BE49-F238E27FC236}">
                <a16:creationId xmlns:a16="http://schemas.microsoft.com/office/drawing/2014/main" id="{07927B9A-6BF7-435B-909A-46B5F4F37856}"/>
              </a:ext>
            </a:extLst>
          </p:cNvPr>
          <p:cNvGrpSpPr/>
          <p:nvPr/>
        </p:nvGrpSpPr>
        <p:grpSpPr>
          <a:xfrm>
            <a:off x="4306589" y="2604294"/>
            <a:ext cx="496625" cy="529852"/>
            <a:chOff x="5056397" y="3397687"/>
            <a:chExt cx="914400" cy="914400"/>
          </a:xfrm>
        </p:grpSpPr>
        <p:sp>
          <p:nvSpPr>
            <p:cNvPr id="222" name="Rectangle 221">
              <a:extLst>
                <a:ext uri="{FF2B5EF4-FFF2-40B4-BE49-F238E27FC236}">
                  <a16:creationId xmlns:a16="http://schemas.microsoft.com/office/drawing/2014/main" id="{6D7347BB-D174-4E47-ACCB-55CB2F20D34A}"/>
                </a:ext>
              </a:extLst>
            </p:cNvPr>
            <p:cNvSpPr/>
            <p:nvPr/>
          </p:nvSpPr>
          <p:spPr>
            <a:xfrm>
              <a:off x="5056397" y="3397687"/>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FPGA Coprocessor</a:t>
              </a:r>
            </a:p>
          </p:txBody>
        </p:sp>
        <p:pic>
          <p:nvPicPr>
            <p:cNvPr id="223" name="Picture 222">
              <a:extLst>
                <a:ext uri="{FF2B5EF4-FFF2-40B4-BE49-F238E27FC236}">
                  <a16:creationId xmlns:a16="http://schemas.microsoft.com/office/drawing/2014/main" id="{BF445D47-22A5-4FEC-96D9-28B093C92F1B}"/>
                </a:ext>
              </a:extLst>
            </p:cNvPr>
            <p:cNvPicPr>
              <a:picLocks noChangeAspect="1"/>
            </p:cNvPicPr>
            <p:nvPr/>
          </p:nvPicPr>
          <p:blipFill>
            <a:blip r:embed="rId7" cstate="screen">
              <a:biLevel thresh="25000"/>
              <a:extLst>
                <a:ext uri="{28A0092B-C50C-407E-A947-70E740481C1C}">
                  <a14:useLocalDpi xmlns:a14="http://schemas.microsoft.com/office/drawing/2010/main"/>
                </a:ext>
              </a:extLst>
            </a:blip>
            <a:stretch>
              <a:fillRect/>
            </a:stretch>
          </p:blipFill>
          <p:spPr>
            <a:xfrm>
              <a:off x="5353577" y="3869670"/>
              <a:ext cx="320040" cy="330926"/>
            </a:xfrm>
            <a:prstGeom prst="rect">
              <a:avLst/>
            </a:prstGeom>
            <a:noFill/>
            <a:ln>
              <a:noFill/>
            </a:ln>
          </p:spPr>
        </p:pic>
      </p:grpSp>
      <p:grpSp>
        <p:nvGrpSpPr>
          <p:cNvPr id="224" name="Group 223">
            <a:extLst>
              <a:ext uri="{FF2B5EF4-FFF2-40B4-BE49-F238E27FC236}">
                <a16:creationId xmlns:a16="http://schemas.microsoft.com/office/drawing/2014/main" id="{1B57A8F0-32CC-4FCF-AF1D-7EE5B42F0E2F}"/>
              </a:ext>
            </a:extLst>
          </p:cNvPr>
          <p:cNvGrpSpPr/>
          <p:nvPr/>
        </p:nvGrpSpPr>
        <p:grpSpPr>
          <a:xfrm>
            <a:off x="3716846" y="2604294"/>
            <a:ext cx="496625" cy="529852"/>
            <a:chOff x="4661182" y="3267621"/>
            <a:chExt cx="914400" cy="914400"/>
          </a:xfrm>
        </p:grpSpPr>
        <p:sp>
          <p:nvSpPr>
            <p:cNvPr id="225" name="Rectangle 224">
              <a:extLst>
                <a:ext uri="{FF2B5EF4-FFF2-40B4-BE49-F238E27FC236}">
                  <a16:creationId xmlns:a16="http://schemas.microsoft.com/office/drawing/2014/main" id="{0B25DC0D-5B08-40E2-BC67-0E0994D78C34}"/>
                </a:ext>
              </a:extLst>
            </p:cNvPr>
            <p:cNvSpPr/>
            <p:nvPr/>
          </p:nvSpPr>
          <p:spPr>
            <a:xfrm>
              <a:off x="4661182" y="3267621"/>
              <a:ext cx="914400" cy="914400"/>
            </a:xfrm>
            <a:prstGeom prst="rect">
              <a:avLst/>
            </a:prstGeom>
            <a:solidFill>
              <a:srgbClr val="4A4B4B"/>
            </a:solidFill>
            <a:ln w="6350" cap="flat" cmpd="sng" algn="ctr">
              <a:solidFill>
                <a:srgbClr val="4A4B4B"/>
              </a:solidFill>
              <a:prstDash val="solid"/>
              <a:miter lim="800000"/>
            </a:ln>
            <a:effectLst/>
          </p:spPr>
          <p:txBody>
            <a:bodyPr rtlCol="0" anchor="t"/>
            <a:lstStyle>
              <a:defPPr>
                <a:defRPr lang="en-US"/>
              </a:defPPr>
              <a:lvl1pPr marL="0" algn="l" defTabSz="457174" rtl="0" eaLnBrk="1" latinLnBrk="0" hangingPunct="1">
                <a:defRPr sz="1800" kern="1200">
                  <a:solidFill>
                    <a:schemeClr val="lt1"/>
                  </a:solidFill>
                  <a:latin typeface="+mn-lt"/>
                  <a:ea typeface="+mn-ea"/>
                  <a:cs typeface="+mn-cs"/>
                </a:defRPr>
              </a:lvl1pPr>
              <a:lvl2pPr marL="457174" algn="l" defTabSz="457174" rtl="0" eaLnBrk="1" latinLnBrk="0" hangingPunct="1">
                <a:defRPr sz="1800" kern="1200">
                  <a:solidFill>
                    <a:schemeClr val="lt1"/>
                  </a:solidFill>
                  <a:latin typeface="+mn-lt"/>
                  <a:ea typeface="+mn-ea"/>
                  <a:cs typeface="+mn-cs"/>
                </a:defRPr>
              </a:lvl2pPr>
              <a:lvl3pPr marL="914348" algn="l" defTabSz="457174" rtl="0" eaLnBrk="1" latinLnBrk="0" hangingPunct="1">
                <a:defRPr sz="1800" kern="1200">
                  <a:solidFill>
                    <a:schemeClr val="lt1"/>
                  </a:solidFill>
                  <a:latin typeface="+mn-lt"/>
                  <a:ea typeface="+mn-ea"/>
                  <a:cs typeface="+mn-cs"/>
                </a:defRPr>
              </a:lvl3pPr>
              <a:lvl4pPr marL="1371523" algn="l" defTabSz="457174" rtl="0" eaLnBrk="1" latinLnBrk="0" hangingPunct="1">
                <a:defRPr sz="1800" kern="1200">
                  <a:solidFill>
                    <a:schemeClr val="lt1"/>
                  </a:solidFill>
                  <a:latin typeface="+mn-lt"/>
                  <a:ea typeface="+mn-ea"/>
                  <a:cs typeface="+mn-cs"/>
                </a:defRPr>
              </a:lvl4pPr>
              <a:lvl5pPr marL="1828698" algn="l" defTabSz="457174" rtl="0" eaLnBrk="1" latinLnBrk="0" hangingPunct="1">
                <a:defRPr sz="1800" kern="1200">
                  <a:solidFill>
                    <a:schemeClr val="lt1"/>
                  </a:solidFill>
                  <a:latin typeface="+mn-lt"/>
                  <a:ea typeface="+mn-ea"/>
                  <a:cs typeface="+mn-cs"/>
                </a:defRPr>
              </a:lvl5pPr>
              <a:lvl6pPr marL="2285872" algn="l" defTabSz="457174" rtl="0" eaLnBrk="1" latinLnBrk="0" hangingPunct="1">
                <a:defRPr sz="1800" kern="1200">
                  <a:solidFill>
                    <a:schemeClr val="lt1"/>
                  </a:solidFill>
                  <a:latin typeface="+mn-lt"/>
                  <a:ea typeface="+mn-ea"/>
                  <a:cs typeface="+mn-cs"/>
                </a:defRPr>
              </a:lvl6pPr>
              <a:lvl7pPr marL="2743046" algn="l" defTabSz="457174" rtl="0" eaLnBrk="1" latinLnBrk="0" hangingPunct="1">
                <a:defRPr sz="1800" kern="1200">
                  <a:solidFill>
                    <a:schemeClr val="lt1"/>
                  </a:solidFill>
                  <a:latin typeface="+mn-lt"/>
                  <a:ea typeface="+mn-ea"/>
                  <a:cs typeface="+mn-cs"/>
                </a:defRPr>
              </a:lvl7pPr>
              <a:lvl8pPr marL="3200220" algn="l" defTabSz="457174" rtl="0" eaLnBrk="1" latinLnBrk="0" hangingPunct="1">
                <a:defRPr sz="1800" kern="1200">
                  <a:solidFill>
                    <a:schemeClr val="lt1"/>
                  </a:solidFill>
                  <a:latin typeface="+mn-lt"/>
                  <a:ea typeface="+mn-ea"/>
                  <a:cs typeface="+mn-cs"/>
                </a:defRPr>
              </a:lvl8pPr>
              <a:lvl9pPr marL="3657394" algn="l" defTabSz="457174" rtl="0" eaLnBrk="1" latinLnBrk="0" hangingPunct="1">
                <a:defRPr sz="1800" kern="1200">
                  <a:solidFill>
                    <a:schemeClr val="lt1"/>
                  </a:solidFill>
                  <a:latin typeface="+mn-lt"/>
                  <a:ea typeface="+mn-ea"/>
                  <a:cs typeface="+mn-cs"/>
                </a:defRPr>
              </a:lvl9pPr>
            </a:lstStyle>
            <a:p>
              <a:pPr algn="ctr" defTabSz="257161">
                <a:defRPr/>
              </a:pPr>
              <a:r>
                <a:rPr lang="en-US" sz="450" b="1">
                  <a:solidFill>
                    <a:srgbClr val="FFFFFF"/>
                  </a:solidFill>
                  <a:latin typeface="Arial" panose="020B0604020202020204"/>
                </a:rPr>
                <a:t>High Speed Data Storage</a:t>
              </a:r>
            </a:p>
            <a:p>
              <a:pPr algn="ctr" defTabSz="257161">
                <a:defRPr/>
              </a:pPr>
              <a:r>
                <a:rPr lang="en-US" sz="450" b="1">
                  <a:solidFill>
                    <a:srgbClr val="FFFFFF"/>
                  </a:solidFill>
                  <a:latin typeface="Arial" panose="020B0604020202020204"/>
                </a:rPr>
                <a:t>(RAID)</a:t>
              </a:r>
              <a:endParaRPr lang="en-US" sz="394" b="1">
                <a:solidFill>
                  <a:srgbClr val="FFFFFF"/>
                </a:solidFill>
                <a:latin typeface="Arial" panose="020B0604020202020204"/>
              </a:endParaRPr>
            </a:p>
          </p:txBody>
        </p:sp>
        <p:grpSp>
          <p:nvGrpSpPr>
            <p:cNvPr id="226" name="Group 225">
              <a:extLst>
                <a:ext uri="{FF2B5EF4-FFF2-40B4-BE49-F238E27FC236}">
                  <a16:creationId xmlns:a16="http://schemas.microsoft.com/office/drawing/2014/main" id="{B73B255E-7500-4438-B085-FD9AC282BF81}"/>
                </a:ext>
              </a:extLst>
            </p:cNvPr>
            <p:cNvGrpSpPr/>
            <p:nvPr/>
          </p:nvGrpSpPr>
          <p:grpSpPr>
            <a:xfrm>
              <a:off x="4977816" y="3767209"/>
              <a:ext cx="287778" cy="275712"/>
              <a:chOff x="4290020" y="3899005"/>
              <a:chExt cx="372330" cy="417822"/>
            </a:xfrm>
          </p:grpSpPr>
          <p:sp>
            <p:nvSpPr>
              <p:cNvPr id="227" name="Cylinder 226">
                <a:extLst>
                  <a:ext uri="{FF2B5EF4-FFF2-40B4-BE49-F238E27FC236}">
                    <a16:creationId xmlns:a16="http://schemas.microsoft.com/office/drawing/2014/main" id="{CF8B6A28-8E57-4B37-9968-23D5A8196520}"/>
                  </a:ext>
                </a:extLst>
              </p:cNvPr>
              <p:cNvSpPr/>
              <p:nvPr/>
            </p:nvSpPr>
            <p:spPr>
              <a:xfrm>
                <a:off x="4290020" y="4159771"/>
                <a:ext cx="372330" cy="157056"/>
              </a:xfrm>
              <a:prstGeom prst="can">
                <a:avLst>
                  <a:gd name="adj" fmla="val 30391"/>
                </a:avLst>
              </a:prstGeom>
              <a:solidFill>
                <a:srgbClr val="3D3D3D"/>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228" name="Cylinder 227">
                <a:extLst>
                  <a:ext uri="{FF2B5EF4-FFF2-40B4-BE49-F238E27FC236}">
                    <a16:creationId xmlns:a16="http://schemas.microsoft.com/office/drawing/2014/main" id="{0CB76E49-CB48-485E-AB92-CE523B67B81C}"/>
                  </a:ext>
                </a:extLst>
              </p:cNvPr>
              <p:cNvSpPr/>
              <p:nvPr/>
            </p:nvSpPr>
            <p:spPr>
              <a:xfrm>
                <a:off x="4290020" y="4029388"/>
                <a:ext cx="372330" cy="157056"/>
              </a:xfrm>
              <a:prstGeom prst="can">
                <a:avLst>
                  <a:gd name="adj" fmla="val 30391"/>
                </a:avLst>
              </a:prstGeom>
              <a:solidFill>
                <a:srgbClr val="3D3D3D"/>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sp>
            <p:nvSpPr>
              <p:cNvPr id="229" name="Cylinder 228">
                <a:extLst>
                  <a:ext uri="{FF2B5EF4-FFF2-40B4-BE49-F238E27FC236}">
                    <a16:creationId xmlns:a16="http://schemas.microsoft.com/office/drawing/2014/main" id="{EAE2CEC6-30BF-4D1D-8267-5509C78C6CE8}"/>
                  </a:ext>
                </a:extLst>
              </p:cNvPr>
              <p:cNvSpPr/>
              <p:nvPr/>
            </p:nvSpPr>
            <p:spPr>
              <a:xfrm>
                <a:off x="4290020" y="3899005"/>
                <a:ext cx="372330" cy="157056"/>
              </a:xfrm>
              <a:prstGeom prst="can">
                <a:avLst>
                  <a:gd name="adj" fmla="val 30391"/>
                </a:avLst>
              </a:prstGeom>
              <a:solidFill>
                <a:srgbClr val="3D3D3D"/>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Arial" panose="020B0604020202020204"/>
                </a:endParaRPr>
              </a:p>
            </p:txBody>
          </p:sp>
        </p:grpSp>
      </p:grpSp>
      <p:grpSp>
        <p:nvGrpSpPr>
          <p:cNvPr id="230" name="Group 229">
            <a:extLst>
              <a:ext uri="{FF2B5EF4-FFF2-40B4-BE49-F238E27FC236}">
                <a16:creationId xmlns:a16="http://schemas.microsoft.com/office/drawing/2014/main" id="{09B472E9-FD13-4DD4-8938-24D9F14CAB1B}"/>
              </a:ext>
            </a:extLst>
          </p:cNvPr>
          <p:cNvGrpSpPr/>
          <p:nvPr/>
        </p:nvGrpSpPr>
        <p:grpSpPr>
          <a:xfrm>
            <a:off x="3325054" y="3148466"/>
            <a:ext cx="3389027" cy="2013491"/>
            <a:chOff x="3890339" y="4197250"/>
            <a:chExt cx="6239969" cy="3474813"/>
          </a:xfrm>
        </p:grpSpPr>
        <p:sp>
          <p:nvSpPr>
            <p:cNvPr id="231" name="Arrow: Bent 230">
              <a:extLst>
                <a:ext uri="{FF2B5EF4-FFF2-40B4-BE49-F238E27FC236}">
                  <a16:creationId xmlns:a16="http://schemas.microsoft.com/office/drawing/2014/main" id="{02CAA879-41D2-4C01-976C-C54EED295EB5}"/>
                </a:ext>
              </a:extLst>
            </p:cNvPr>
            <p:cNvSpPr/>
            <p:nvPr/>
          </p:nvSpPr>
          <p:spPr>
            <a:xfrm rot="16200000">
              <a:off x="4282309" y="3805280"/>
              <a:ext cx="341038" cy="1124977"/>
            </a:xfrm>
            <a:prstGeom prst="bentArrow">
              <a:avLst>
                <a:gd name="adj1" fmla="val 25807"/>
                <a:gd name="adj2" fmla="val 28638"/>
                <a:gd name="adj3" fmla="val 31984"/>
                <a:gd name="adj4" fmla="val 29219"/>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900" err="1">
                <a:solidFill>
                  <a:srgbClr val="F5F5F5">
                    <a:lumMod val="25000"/>
                  </a:srgbClr>
                </a:solidFill>
                <a:latin typeface="Segoe UI" panose="020B0502040204020203" pitchFamily="34" charset="0"/>
                <a:cs typeface="Segoe UI" panose="020B0502040204020203" pitchFamily="34" charset="0"/>
              </a:endParaRPr>
            </a:p>
          </p:txBody>
        </p:sp>
        <p:sp>
          <p:nvSpPr>
            <p:cNvPr id="232" name="Arrow: Down 231">
              <a:extLst>
                <a:ext uri="{FF2B5EF4-FFF2-40B4-BE49-F238E27FC236}">
                  <a16:creationId xmlns:a16="http://schemas.microsoft.com/office/drawing/2014/main" id="{1DFB67E4-0F6F-4697-B2E5-EB9DC3A4ECCD}"/>
                </a:ext>
              </a:extLst>
            </p:cNvPr>
            <p:cNvSpPr/>
            <p:nvPr/>
          </p:nvSpPr>
          <p:spPr>
            <a:xfrm rot="10800000">
              <a:off x="4943260" y="4197869"/>
              <a:ext cx="176963" cy="341038"/>
            </a:xfrm>
            <a:prstGeom prst="downArrow">
              <a:avLst>
                <a:gd name="adj1" fmla="val 39235"/>
                <a:gd name="adj2" fmla="val 50000"/>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Segoe UI" panose="020B0502040204020203" pitchFamily="34" charset="0"/>
                <a:cs typeface="Segoe UI" panose="020B0502040204020203" pitchFamily="34" charset="0"/>
              </a:endParaRPr>
            </a:p>
          </p:txBody>
        </p:sp>
        <p:sp>
          <p:nvSpPr>
            <p:cNvPr id="233" name="Rectangle 232">
              <a:extLst>
                <a:ext uri="{FF2B5EF4-FFF2-40B4-BE49-F238E27FC236}">
                  <a16:creationId xmlns:a16="http://schemas.microsoft.com/office/drawing/2014/main" id="{E1E335BF-76D9-47EE-AA01-9417C9046C25}"/>
                </a:ext>
              </a:extLst>
            </p:cNvPr>
            <p:cNvSpPr/>
            <p:nvPr/>
          </p:nvSpPr>
          <p:spPr>
            <a:xfrm>
              <a:off x="5075851" y="4449970"/>
              <a:ext cx="977229" cy="88066"/>
            </a:xfrm>
            <a:prstGeom prst="rect">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Segoe UI" panose="020B0502040204020203" pitchFamily="34" charset="0"/>
                <a:cs typeface="Segoe UI" panose="020B0502040204020203" pitchFamily="34" charset="0"/>
              </a:endParaRPr>
            </a:p>
          </p:txBody>
        </p:sp>
        <p:sp>
          <p:nvSpPr>
            <p:cNvPr id="234" name="Arrow: Down 233">
              <a:extLst>
                <a:ext uri="{FF2B5EF4-FFF2-40B4-BE49-F238E27FC236}">
                  <a16:creationId xmlns:a16="http://schemas.microsoft.com/office/drawing/2014/main" id="{6966F19A-5D83-4A47-9691-A14FD822E239}"/>
                </a:ext>
              </a:extLst>
            </p:cNvPr>
            <p:cNvSpPr/>
            <p:nvPr/>
          </p:nvSpPr>
          <p:spPr>
            <a:xfrm rot="10800000">
              <a:off x="6007694" y="4197870"/>
              <a:ext cx="176963" cy="341038"/>
            </a:xfrm>
            <a:prstGeom prst="downArrow">
              <a:avLst>
                <a:gd name="adj1" fmla="val 39235"/>
                <a:gd name="adj2" fmla="val 50000"/>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Segoe UI" panose="020B0502040204020203" pitchFamily="34" charset="0"/>
                <a:cs typeface="Segoe UI" panose="020B0502040204020203" pitchFamily="34" charset="0"/>
              </a:endParaRPr>
            </a:p>
          </p:txBody>
        </p:sp>
        <p:sp>
          <p:nvSpPr>
            <p:cNvPr id="235" name="Arrow: Bent 234">
              <a:extLst>
                <a:ext uri="{FF2B5EF4-FFF2-40B4-BE49-F238E27FC236}">
                  <a16:creationId xmlns:a16="http://schemas.microsoft.com/office/drawing/2014/main" id="{34F6DE9E-7A10-4EAE-9D3F-89BBB64D469E}"/>
                </a:ext>
              </a:extLst>
            </p:cNvPr>
            <p:cNvSpPr/>
            <p:nvPr/>
          </p:nvSpPr>
          <p:spPr>
            <a:xfrm rot="5400000" flipH="1">
              <a:off x="7568655" y="3807667"/>
              <a:ext cx="341038" cy="1124977"/>
            </a:xfrm>
            <a:prstGeom prst="bentArrow">
              <a:avLst>
                <a:gd name="adj1" fmla="val 26273"/>
                <a:gd name="adj2" fmla="val 28638"/>
                <a:gd name="adj3" fmla="val 31984"/>
                <a:gd name="adj4" fmla="val 29219"/>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900" err="1">
                <a:solidFill>
                  <a:srgbClr val="F5F5F5">
                    <a:lumMod val="25000"/>
                  </a:srgbClr>
                </a:solidFill>
                <a:latin typeface="Segoe UI" panose="020B0502040204020203" pitchFamily="34" charset="0"/>
                <a:cs typeface="Segoe UI" panose="020B0502040204020203" pitchFamily="34" charset="0"/>
              </a:endParaRPr>
            </a:p>
          </p:txBody>
        </p:sp>
        <p:sp>
          <p:nvSpPr>
            <p:cNvPr id="236" name="Rectangle 235">
              <a:extLst>
                <a:ext uri="{FF2B5EF4-FFF2-40B4-BE49-F238E27FC236}">
                  <a16:creationId xmlns:a16="http://schemas.microsoft.com/office/drawing/2014/main" id="{77D4EC5E-8AF0-43D8-BD9B-CA0A5DF3AFC6}"/>
                </a:ext>
              </a:extLst>
            </p:cNvPr>
            <p:cNvSpPr/>
            <p:nvPr/>
          </p:nvSpPr>
          <p:spPr>
            <a:xfrm>
              <a:off x="6124031" y="4452519"/>
              <a:ext cx="975228" cy="88066"/>
            </a:xfrm>
            <a:prstGeom prst="rect">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Segoe UI" panose="020B0502040204020203" pitchFamily="34" charset="0"/>
                <a:cs typeface="Segoe UI" panose="020B0502040204020203" pitchFamily="34" charset="0"/>
              </a:endParaRPr>
            </a:p>
          </p:txBody>
        </p:sp>
        <p:sp>
          <p:nvSpPr>
            <p:cNvPr id="237" name="Arrow: Down 236">
              <a:extLst>
                <a:ext uri="{FF2B5EF4-FFF2-40B4-BE49-F238E27FC236}">
                  <a16:creationId xmlns:a16="http://schemas.microsoft.com/office/drawing/2014/main" id="{1AF62C8F-8052-438C-97DD-E6ACAF1A64F4}"/>
                </a:ext>
              </a:extLst>
            </p:cNvPr>
            <p:cNvSpPr/>
            <p:nvPr/>
          </p:nvSpPr>
          <p:spPr>
            <a:xfrm rot="10800000">
              <a:off x="7053095" y="4199710"/>
              <a:ext cx="176963" cy="340166"/>
            </a:xfrm>
            <a:prstGeom prst="downArrow">
              <a:avLst>
                <a:gd name="adj1" fmla="val 39235"/>
                <a:gd name="adj2" fmla="val 50000"/>
              </a:avLst>
            </a:prstGeom>
            <a:solidFill>
              <a:schemeClr val="accent1">
                <a:lumMod val="75000"/>
              </a:schemeClr>
            </a:solidFill>
            <a:ln w="12700">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514350">
                <a:defRPr/>
              </a:pPr>
              <a:endParaRPr lang="en-US" sz="1013">
                <a:solidFill>
                  <a:srgbClr val="FFFFFF"/>
                </a:solidFill>
                <a:latin typeface="Segoe UI" panose="020B0502040204020203" pitchFamily="34" charset="0"/>
                <a:cs typeface="Segoe UI" panose="020B0502040204020203" pitchFamily="34" charset="0"/>
              </a:endParaRPr>
            </a:p>
          </p:txBody>
        </p:sp>
        <p:sp>
          <p:nvSpPr>
            <p:cNvPr id="238" name="TextBox 237">
              <a:extLst>
                <a:ext uri="{FF2B5EF4-FFF2-40B4-BE49-F238E27FC236}">
                  <a16:creationId xmlns:a16="http://schemas.microsoft.com/office/drawing/2014/main" id="{4F157684-D4FF-4C1A-A717-615E5B33D3EA}"/>
                </a:ext>
              </a:extLst>
            </p:cNvPr>
            <p:cNvSpPr txBox="1"/>
            <p:nvPr/>
          </p:nvSpPr>
          <p:spPr>
            <a:xfrm>
              <a:off x="4578883" y="5370743"/>
              <a:ext cx="5551425" cy="2301320"/>
            </a:xfrm>
            <a:prstGeom prst="rect">
              <a:avLst/>
            </a:prstGeom>
            <a:noFill/>
          </p:spPr>
          <p:txBody>
            <a:bodyPr wrap="square" lIns="0" rIns="0" rtlCol="0">
              <a:spAutoFit/>
            </a:bodyPr>
            <a:lstStyle/>
            <a:p>
              <a:pPr defTabSz="514350">
                <a:defRPr/>
              </a:pPr>
              <a:r>
                <a:rPr lang="en-US" sz="1050" b="1">
                  <a:solidFill>
                    <a:srgbClr val="000000"/>
                  </a:solidFill>
                  <a:latin typeface="Segoe UI" panose="020B0502040204020203" pitchFamily="34" charset="0"/>
                  <a:cs typeface="Segoe UI" panose="020B0502040204020203" pitchFamily="34" charset="0"/>
                </a:rPr>
                <a:t>High Speed Data Transfer and Trigger Routing</a:t>
              </a:r>
            </a:p>
            <a:p>
              <a:pPr defTabSz="514350">
                <a:defRPr/>
              </a:pPr>
              <a:endParaRPr lang="en-US" sz="825" b="1">
                <a:solidFill>
                  <a:srgbClr val="000000"/>
                </a:solidFill>
                <a:latin typeface="Segoe UI" panose="020B0502040204020203" pitchFamily="34" charset="0"/>
                <a:cs typeface="Segoe UI" panose="020B0502040204020203" pitchFamily="34" charset="0"/>
              </a:endParaRP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Gen 3 PCIe Backend</a:t>
              </a: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Up to 24 GB/s Bi-directional Transfer Rates</a:t>
              </a: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Transfer targets including instrumentation, embedded controller, and/or RAID storage</a:t>
              </a: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Peer-2-Peer direct data transfer between instruments for low latency applications</a:t>
              </a:r>
            </a:p>
            <a:p>
              <a:pPr marL="160735" indent="-160735" defTabSz="514350">
                <a:buFont typeface="Arial" panose="020B0604020202020204" pitchFamily="34" charset="0"/>
                <a:buChar char="•"/>
                <a:defRPr/>
              </a:pPr>
              <a:r>
                <a:rPr lang="en-US" sz="788">
                  <a:solidFill>
                    <a:srgbClr val="000000"/>
                  </a:solidFill>
                  <a:latin typeface="Segoe UI" panose="020B0502040204020203" pitchFamily="34" charset="0"/>
                  <a:cs typeface="Segoe UI" panose="020B0502040204020203" pitchFamily="34" charset="0"/>
                </a:rPr>
                <a:t>Synchronous and Asynchronous Triggering</a:t>
              </a:r>
            </a:p>
            <a:p>
              <a:pPr marL="160735" indent="-160735" defTabSz="514350">
                <a:buFont typeface="Arial" panose="020B0604020202020204" pitchFamily="34" charset="0"/>
                <a:buChar char="•"/>
                <a:defRPr/>
              </a:pPr>
              <a:endParaRPr lang="en-US" sz="675">
                <a:solidFill>
                  <a:srgbClr val="FFFFFF"/>
                </a:solidFill>
                <a:latin typeface="Segoe UI" panose="020B0502040204020203" pitchFamily="34" charset="0"/>
                <a:cs typeface="Segoe UI" panose="020B0502040204020203" pitchFamily="34" charset="0"/>
              </a:endParaRPr>
            </a:p>
          </p:txBody>
        </p:sp>
      </p:grpSp>
      <p:pic>
        <p:nvPicPr>
          <p:cNvPr id="239" name="Picture 238">
            <a:extLst>
              <a:ext uri="{FF2B5EF4-FFF2-40B4-BE49-F238E27FC236}">
                <a16:creationId xmlns:a16="http://schemas.microsoft.com/office/drawing/2014/main" id="{0B1F9246-1009-4842-AC6B-9241F4CA5CEF}"/>
              </a:ext>
            </a:extLst>
          </p:cNvPr>
          <p:cNvPicPr>
            <a:picLocks noChangeAspect="1"/>
          </p:cNvPicPr>
          <p:nvPr/>
        </p:nvPicPr>
        <p:blipFill>
          <a:blip r:embed="rId3"/>
          <a:stretch>
            <a:fillRect/>
          </a:stretch>
        </p:blipFill>
        <p:spPr>
          <a:xfrm>
            <a:off x="4133421" y="1818978"/>
            <a:ext cx="888401" cy="888401"/>
          </a:xfrm>
          <a:prstGeom prst="rect">
            <a:avLst/>
          </a:prstGeom>
        </p:spPr>
      </p:pic>
    </p:spTree>
    <p:extLst>
      <p:ext uri="{BB962C8B-B14F-4D97-AF65-F5344CB8AC3E}">
        <p14:creationId xmlns:p14="http://schemas.microsoft.com/office/powerpoint/2010/main" val="4311933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4000"/>
                                  </p:stCondLst>
                                  <p:childTnLst>
                                    <p:set>
                                      <p:cBhvr>
                                        <p:cTn id="9" dur="1" fill="hold">
                                          <p:stCondLst>
                                            <p:cond delay="0"/>
                                          </p:stCondLst>
                                        </p:cTn>
                                        <p:tgtEl>
                                          <p:spTgt spid="230"/>
                                        </p:tgtEl>
                                        <p:attrNameLst>
                                          <p:attrName>style.visibility</p:attrName>
                                        </p:attrNameLst>
                                      </p:cBhvr>
                                      <p:to>
                                        <p:strVal val="visible"/>
                                      </p:to>
                                    </p:set>
                                  </p:childTnLst>
                                </p:cTn>
                              </p:par>
                            </p:childTnLst>
                          </p:cTn>
                        </p:par>
                        <p:par>
                          <p:cTn id="10" fill="hold">
                            <p:stCondLst>
                              <p:cond delay="4000"/>
                            </p:stCondLst>
                            <p:childTnLst>
                              <p:par>
                                <p:cTn id="11" presetID="1" presetClass="entr" presetSubtype="0" fill="hold" nodeType="afterEffect">
                                  <p:stCondLst>
                                    <p:cond delay="4000"/>
                                  </p:stCondLst>
                                  <p:childTnLst>
                                    <p:set>
                                      <p:cBhvr>
                                        <p:cTn id="12" dur="1" fill="hold">
                                          <p:stCondLst>
                                            <p:cond delay="0"/>
                                          </p:stCondLst>
                                        </p:cTn>
                                        <p:tgtEl>
                                          <p:spTgt spid="82"/>
                                        </p:tgtEl>
                                        <p:attrNameLst>
                                          <p:attrName>style.visibility</p:attrName>
                                        </p:attrNameLst>
                                      </p:cBhvr>
                                      <p:to>
                                        <p:strVal val="visible"/>
                                      </p:to>
                                    </p:set>
                                  </p:childTnLst>
                                </p:cTn>
                              </p:par>
                            </p:childTnLst>
                          </p:cTn>
                        </p:par>
                        <p:par>
                          <p:cTn id="13" fill="hold">
                            <p:stCondLst>
                              <p:cond delay="8000"/>
                            </p:stCondLst>
                            <p:childTnLst>
                              <p:par>
                                <p:cTn id="14" presetID="1" presetClass="entr" presetSubtype="0" fill="hold" nodeType="afterEffect">
                                  <p:stCondLst>
                                    <p:cond delay="4000"/>
                                  </p:stCondLst>
                                  <p:childTnLst>
                                    <p:set>
                                      <p:cBhvr>
                                        <p:cTn id="15" dur="1" fill="hold">
                                          <p:stCondLst>
                                            <p:cond delay="0"/>
                                          </p:stCondLst>
                                        </p:cTn>
                                        <p:tgtEl>
                                          <p:spTgt spid="130"/>
                                        </p:tgtEl>
                                        <p:attrNameLst>
                                          <p:attrName>style.visibility</p:attrName>
                                        </p:attrNameLst>
                                      </p:cBhvr>
                                      <p:to>
                                        <p:strVal val="visible"/>
                                      </p:to>
                                    </p:set>
                                  </p:childTnLst>
                                </p:cTn>
                              </p:par>
                            </p:childTnLst>
                          </p:cTn>
                        </p:par>
                        <p:par>
                          <p:cTn id="16" fill="hold">
                            <p:stCondLst>
                              <p:cond delay="12000"/>
                            </p:stCondLst>
                            <p:childTnLst>
                              <p:par>
                                <p:cTn id="17" presetID="1" presetClass="entr" presetSubtype="0" fill="hold" nodeType="afterEffect">
                                  <p:stCondLst>
                                    <p:cond delay="400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22542-9A13-4A23-A3ED-7EDCFB007EE9}"/>
              </a:ext>
            </a:extLst>
          </p:cNvPr>
          <p:cNvSpPr>
            <a:spLocks noGrp="1"/>
          </p:cNvSpPr>
          <p:nvPr>
            <p:ph type="ctrTitle"/>
          </p:nvPr>
        </p:nvSpPr>
        <p:spPr>
          <a:xfrm>
            <a:off x="757604" y="369238"/>
            <a:ext cx="7661275" cy="480131"/>
          </a:xfrm>
        </p:spPr>
        <p:txBody>
          <a:bodyPr/>
          <a:lstStyle/>
          <a:p>
            <a:r>
              <a:rPr lang="en-US" b="1" dirty="0">
                <a:latin typeface="Segoe UI" panose="020B0502040204020203" pitchFamily="34" charset="0"/>
                <a:cs typeface="Segoe UI" panose="020B0502040204020203" pitchFamily="34" charset="0"/>
              </a:rPr>
              <a:t>PXI Technology – Modular Instrumentation</a:t>
            </a:r>
            <a:br>
              <a:rPr lang="en-US" b="1" dirty="0">
                <a:latin typeface="Segoe UI" panose="020B0502040204020203" pitchFamily="34" charset="0"/>
                <a:cs typeface="Segoe UI" panose="020B0502040204020203" pitchFamily="34" charset="0"/>
              </a:rPr>
            </a:br>
            <a:endParaRPr lang="en-US" b="1" dirty="0">
              <a:latin typeface="Segoe UI" panose="020B0502040204020203" pitchFamily="34" charset="0"/>
              <a:cs typeface="Segoe UI" panose="020B0502040204020203" pitchFamily="34" charset="0"/>
            </a:endParaRPr>
          </a:p>
        </p:txBody>
      </p:sp>
      <p:sp>
        <p:nvSpPr>
          <p:cNvPr id="245" name="Text Placeholder 244">
            <a:extLst>
              <a:ext uri="{FF2B5EF4-FFF2-40B4-BE49-F238E27FC236}">
                <a16:creationId xmlns:a16="http://schemas.microsoft.com/office/drawing/2014/main" id="{A1C76588-772C-498D-9F16-81957FBCC2E4}"/>
              </a:ext>
            </a:extLst>
          </p:cNvPr>
          <p:cNvSpPr>
            <a:spLocks noGrp="1"/>
          </p:cNvSpPr>
          <p:nvPr>
            <p:ph type="body" sz="quarter" idx="17"/>
          </p:nvPr>
        </p:nvSpPr>
        <p:spPr>
          <a:xfrm>
            <a:off x="4775109" y="1955421"/>
            <a:ext cx="3474720" cy="274320"/>
          </a:xfrm>
        </p:spPr>
        <p:txBody>
          <a:bodyPr/>
          <a:lstStyle/>
          <a:p>
            <a:endParaRPr lang="en-150"/>
          </a:p>
        </p:txBody>
      </p:sp>
      <p:pic>
        <p:nvPicPr>
          <p:cNvPr id="4" name="Picture 3" descr="Diagram&#10;&#10;Description automatically generated">
            <a:extLst>
              <a:ext uri="{FF2B5EF4-FFF2-40B4-BE49-F238E27FC236}">
                <a16:creationId xmlns:a16="http://schemas.microsoft.com/office/drawing/2014/main" id="{6C94EB97-9FB3-44D9-93DD-63A1D180FB54}"/>
              </a:ext>
            </a:extLst>
          </p:cNvPr>
          <p:cNvPicPr>
            <a:picLocks noChangeAspect="1"/>
          </p:cNvPicPr>
          <p:nvPr/>
        </p:nvPicPr>
        <p:blipFill>
          <a:blip r:embed="rId3"/>
          <a:stretch>
            <a:fillRect/>
          </a:stretch>
        </p:blipFill>
        <p:spPr>
          <a:xfrm>
            <a:off x="1018327" y="1143612"/>
            <a:ext cx="7524206" cy="2856276"/>
          </a:xfrm>
          <a:prstGeom prst="rect">
            <a:avLst/>
          </a:prstGeom>
        </p:spPr>
      </p:pic>
      <p:sp>
        <p:nvSpPr>
          <p:cNvPr id="5" name="Oval 4">
            <a:extLst>
              <a:ext uri="{FF2B5EF4-FFF2-40B4-BE49-F238E27FC236}">
                <a16:creationId xmlns:a16="http://schemas.microsoft.com/office/drawing/2014/main" id="{2E465CB1-D14C-464E-B71D-06E0672AAC27}"/>
              </a:ext>
            </a:extLst>
          </p:cNvPr>
          <p:cNvSpPr/>
          <p:nvPr/>
        </p:nvSpPr>
        <p:spPr>
          <a:xfrm>
            <a:off x="1306286" y="2475956"/>
            <a:ext cx="557349" cy="519793"/>
          </a:xfrm>
          <a:prstGeom prst="ellipse">
            <a:avLst/>
          </a:prstGeom>
          <a:noFill/>
          <a:ln w="1587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150" sz="1600" dirty="0" err="1">
              <a:solidFill>
                <a:schemeClr val="bg2">
                  <a:lumMod val="25000"/>
                </a:schemeClr>
              </a:solidFill>
              <a:latin typeface="Segoe UI" panose="020B0502040204020203" pitchFamily="34" charset="0"/>
              <a:cs typeface="Segoe UI" panose="020B0502040204020203" pitchFamily="34" charset="0"/>
            </a:endParaRPr>
          </a:p>
        </p:txBody>
      </p:sp>
      <p:sp>
        <p:nvSpPr>
          <p:cNvPr id="240" name="Oval 239">
            <a:extLst>
              <a:ext uri="{FF2B5EF4-FFF2-40B4-BE49-F238E27FC236}">
                <a16:creationId xmlns:a16="http://schemas.microsoft.com/office/drawing/2014/main" id="{65BE23BE-388E-4A94-8B73-286DF2CD3675}"/>
              </a:ext>
            </a:extLst>
          </p:cNvPr>
          <p:cNvSpPr/>
          <p:nvPr/>
        </p:nvSpPr>
        <p:spPr>
          <a:xfrm>
            <a:off x="7985184" y="1426573"/>
            <a:ext cx="557349" cy="519793"/>
          </a:xfrm>
          <a:prstGeom prst="ellipse">
            <a:avLst/>
          </a:prstGeom>
          <a:noFill/>
          <a:ln w="1587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en-150" sz="1600" dirty="0" err="1">
              <a:solidFill>
                <a:schemeClr val="bg2">
                  <a:lumMod val="25000"/>
                </a:schemeClr>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578D1C27-0AE1-442A-AE1A-EF7748571FB1}"/>
              </a:ext>
            </a:extLst>
          </p:cNvPr>
          <p:cNvSpPr txBox="1"/>
          <p:nvPr/>
        </p:nvSpPr>
        <p:spPr>
          <a:xfrm>
            <a:off x="2825355" y="4341828"/>
            <a:ext cx="4206241" cy="339701"/>
          </a:xfrm>
          <a:prstGeom prst="rect">
            <a:avLst/>
          </a:prstGeom>
          <a:noFill/>
        </p:spPr>
        <p:txBody>
          <a:bodyPr wrap="none" lIns="0" rIns="0" rtlCol="0">
            <a:noAutofit/>
          </a:bodyPr>
          <a:lstStyle/>
          <a:p>
            <a:pPr algn="ctr"/>
            <a:r>
              <a:rPr lang="en-US" dirty="0">
                <a:solidFill>
                  <a:schemeClr val="tx1"/>
                </a:solidFill>
                <a:latin typeface="Segoe UI" panose="020B0502040204020203" pitchFamily="34" charset="0"/>
                <a:cs typeface="Segoe UI" panose="020B0502040204020203" pitchFamily="34" charset="0"/>
              </a:rPr>
              <a:t>Software-Defined Instrument</a:t>
            </a:r>
            <a:endParaRPr lang="en-150" dirty="0">
              <a:solidFill>
                <a:schemeClr val="tx1"/>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6D9C6BD-B7A3-4F0B-8BDC-F452C3281EB8}"/>
              </a:ext>
            </a:extLst>
          </p:cNvPr>
          <p:cNvSpPr txBox="1"/>
          <p:nvPr/>
        </p:nvSpPr>
        <p:spPr>
          <a:xfrm>
            <a:off x="373607" y="2538276"/>
            <a:ext cx="1097854" cy="395151"/>
          </a:xfrm>
          <a:prstGeom prst="rect">
            <a:avLst/>
          </a:prstGeom>
          <a:noFill/>
        </p:spPr>
        <p:txBody>
          <a:bodyPr wrap="none" lIns="0" rIns="0" rtlCol="0">
            <a:noAutofit/>
          </a:bodyPr>
          <a:lstStyle/>
          <a:p>
            <a:pPr algn="l"/>
            <a:r>
              <a:rPr lang="en-US" sz="1000" b="1" dirty="0">
                <a:solidFill>
                  <a:schemeClr val="tx1"/>
                </a:solidFill>
                <a:latin typeface="Segoe UI" panose="020B0502040204020203" pitchFamily="34" charset="0"/>
                <a:cs typeface="Segoe UI" panose="020B0502040204020203" pitchFamily="34" charset="0"/>
              </a:rPr>
              <a:t>Up to 12 Gbps</a:t>
            </a:r>
          </a:p>
          <a:p>
            <a:pPr algn="l"/>
            <a:r>
              <a:rPr lang="en-US" sz="1000" b="1" dirty="0">
                <a:solidFill>
                  <a:schemeClr val="tx1"/>
                </a:solidFill>
                <a:latin typeface="Segoe UI" panose="020B0502040204020203" pitchFamily="34" charset="0"/>
                <a:cs typeface="Segoe UI" panose="020B0502040204020203" pitchFamily="34" charset="0"/>
              </a:rPr>
              <a:t>4 TX and </a:t>
            </a:r>
            <a:r>
              <a:rPr lang="en-US" sz="1000" b="1" dirty="0">
                <a:latin typeface="Segoe UI" panose="020B0502040204020203" pitchFamily="34" charset="0"/>
                <a:cs typeface="Segoe UI" panose="020B0502040204020203" pitchFamily="34" charset="0"/>
              </a:rPr>
              <a:t>4 RX</a:t>
            </a:r>
          </a:p>
          <a:p>
            <a:pPr algn="l"/>
            <a:endParaRPr lang="en-US" sz="1000" b="1" dirty="0">
              <a:solidFill>
                <a:schemeClr val="tx1"/>
              </a:solidFill>
              <a:latin typeface="Segoe UI" panose="020B0502040204020203" pitchFamily="34" charset="0"/>
              <a:cs typeface="Segoe UI" panose="020B0502040204020203" pitchFamily="34" charset="0"/>
            </a:endParaRPr>
          </a:p>
          <a:p>
            <a:pPr algn="l"/>
            <a:endParaRPr lang="en-150" sz="1000" b="1" dirty="0">
              <a:solidFill>
                <a:schemeClr val="tx1"/>
              </a:solidFill>
              <a:latin typeface="Segoe UI" panose="020B0502040204020203" pitchFamily="34" charset="0"/>
              <a:cs typeface="Segoe UI" panose="020B0502040204020203" pitchFamily="34" charset="0"/>
            </a:endParaRPr>
          </a:p>
        </p:txBody>
      </p:sp>
      <p:sp>
        <p:nvSpPr>
          <p:cNvPr id="241" name="TextBox 240">
            <a:extLst>
              <a:ext uri="{FF2B5EF4-FFF2-40B4-BE49-F238E27FC236}">
                <a16:creationId xmlns:a16="http://schemas.microsoft.com/office/drawing/2014/main" id="{9AAB34CA-C40C-45E9-804F-A5860A6397F1}"/>
              </a:ext>
            </a:extLst>
          </p:cNvPr>
          <p:cNvSpPr txBox="1"/>
          <p:nvPr/>
        </p:nvSpPr>
        <p:spPr>
          <a:xfrm>
            <a:off x="7985184" y="1923029"/>
            <a:ext cx="941101" cy="256555"/>
          </a:xfrm>
          <a:prstGeom prst="rect">
            <a:avLst/>
          </a:prstGeom>
          <a:noFill/>
        </p:spPr>
        <p:txBody>
          <a:bodyPr wrap="none" lIns="0" rIns="0" rtlCol="0">
            <a:noAutofit/>
          </a:bodyPr>
          <a:lstStyle/>
          <a:p>
            <a:pPr algn="l"/>
            <a:r>
              <a:rPr lang="en-US" sz="1000" b="1" dirty="0">
                <a:latin typeface="Segoe UI" panose="020B0502040204020203" pitchFamily="34" charset="0"/>
                <a:cs typeface="Segoe UI" panose="020B0502040204020203" pitchFamily="34" charset="0"/>
              </a:rPr>
              <a:t>PXIe Gen3 x8</a:t>
            </a:r>
            <a:endParaRPr lang="en-US" sz="1000" b="1" dirty="0">
              <a:solidFill>
                <a:schemeClr val="tx1"/>
              </a:solidFill>
              <a:latin typeface="Segoe UI" panose="020B0502040204020203" pitchFamily="34" charset="0"/>
              <a:cs typeface="Segoe UI" panose="020B0502040204020203" pitchFamily="34" charset="0"/>
            </a:endParaRPr>
          </a:p>
          <a:p>
            <a:pPr algn="l"/>
            <a:endParaRPr lang="en-150" sz="1000" b="1"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38083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B9D8-D92D-47F2-BC68-F7252D145598}"/>
              </a:ext>
            </a:extLst>
          </p:cNvPr>
          <p:cNvSpPr>
            <a:spLocks noGrp="1"/>
          </p:cNvSpPr>
          <p:nvPr>
            <p:ph type="ctrTitle"/>
          </p:nvPr>
        </p:nvSpPr>
        <p:spPr>
          <a:xfrm>
            <a:off x="689468" y="414746"/>
            <a:ext cx="7927275" cy="480131"/>
          </a:xfrm>
        </p:spPr>
        <p:txBody>
          <a:bodyPr/>
          <a:lstStyle/>
          <a:p>
            <a:r>
              <a:rPr lang="en-US" b="1" dirty="0">
                <a:latin typeface="Segoe UI" panose="020B0502040204020203" pitchFamily="34" charset="0"/>
                <a:cs typeface="Segoe UI" panose="020B0502040204020203" pitchFamily="34" charset="0"/>
              </a:rPr>
              <a:t>PXI Technology – Data Transfer</a:t>
            </a:r>
            <a:endParaRPr lang="en-150" dirty="0"/>
          </a:p>
        </p:txBody>
      </p:sp>
      <p:pic>
        <p:nvPicPr>
          <p:cNvPr id="6" name="Picture 5" descr="A picture containing text, device, screenshot&#10;&#10;Description automatically generated">
            <a:extLst>
              <a:ext uri="{FF2B5EF4-FFF2-40B4-BE49-F238E27FC236}">
                <a16:creationId xmlns:a16="http://schemas.microsoft.com/office/drawing/2014/main" id="{1457D9EA-ED8E-4069-BE57-047E89326A52}"/>
              </a:ext>
            </a:extLst>
          </p:cNvPr>
          <p:cNvPicPr/>
          <p:nvPr/>
        </p:nvPicPr>
        <p:blipFill>
          <a:blip r:embed="rId3"/>
          <a:stretch>
            <a:fillRect/>
          </a:stretch>
        </p:blipFill>
        <p:spPr>
          <a:xfrm>
            <a:off x="4296993" y="1357620"/>
            <a:ext cx="4381627" cy="2602489"/>
          </a:xfrm>
          <a:prstGeom prst="rect">
            <a:avLst/>
          </a:prstGeom>
        </p:spPr>
      </p:pic>
      <p:pic>
        <p:nvPicPr>
          <p:cNvPr id="9" name="Picture 8" descr="Diagram&#10;&#10;Description automatically generated">
            <a:extLst>
              <a:ext uri="{FF2B5EF4-FFF2-40B4-BE49-F238E27FC236}">
                <a16:creationId xmlns:a16="http://schemas.microsoft.com/office/drawing/2014/main" id="{0374B2EE-E824-4836-8522-1F23DE976292}"/>
              </a:ext>
            </a:extLst>
          </p:cNvPr>
          <p:cNvPicPr/>
          <p:nvPr/>
        </p:nvPicPr>
        <p:blipFill>
          <a:blip r:embed="rId4"/>
          <a:stretch>
            <a:fillRect/>
          </a:stretch>
        </p:blipFill>
        <p:spPr>
          <a:xfrm>
            <a:off x="507742" y="1250738"/>
            <a:ext cx="3365756" cy="2297134"/>
          </a:xfrm>
          <a:prstGeom prst="rect">
            <a:avLst/>
          </a:prstGeom>
        </p:spPr>
      </p:pic>
      <p:sp>
        <p:nvSpPr>
          <p:cNvPr id="8" name="TextBox 7">
            <a:extLst>
              <a:ext uri="{FF2B5EF4-FFF2-40B4-BE49-F238E27FC236}">
                <a16:creationId xmlns:a16="http://schemas.microsoft.com/office/drawing/2014/main" id="{C43FF5FA-46FB-4D68-BF1F-38E816C8FECA}"/>
              </a:ext>
            </a:extLst>
          </p:cNvPr>
          <p:cNvSpPr txBox="1"/>
          <p:nvPr/>
        </p:nvSpPr>
        <p:spPr>
          <a:xfrm>
            <a:off x="1273849" y="3547872"/>
            <a:ext cx="1833542" cy="261257"/>
          </a:xfrm>
          <a:prstGeom prst="rect">
            <a:avLst/>
          </a:prstGeom>
          <a:noFill/>
        </p:spPr>
        <p:txBody>
          <a:bodyPr wrap="none" lIns="0" rIns="0" rtlCol="0">
            <a:noAutofit/>
          </a:bodyPr>
          <a:lstStyle/>
          <a:p>
            <a:pPr algn="l"/>
            <a:r>
              <a:rPr lang="en-US" sz="1000" b="1" dirty="0">
                <a:solidFill>
                  <a:schemeClr val="tx1"/>
                </a:solidFill>
                <a:latin typeface="Segoe UI" panose="020B0502040204020203" pitchFamily="34" charset="0"/>
                <a:cs typeface="Segoe UI" panose="020B0502040204020203" pitchFamily="34" charset="0"/>
              </a:rPr>
              <a:t>PXI backplane - Peer-to-Peer</a:t>
            </a:r>
            <a:endParaRPr lang="en-150" sz="1000" b="1" dirty="0">
              <a:solidFill>
                <a:schemeClr val="tx1"/>
              </a:solidFill>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08D4B32F-4A8C-40A8-A61F-E8A22EFB3D47}"/>
              </a:ext>
            </a:extLst>
          </p:cNvPr>
          <p:cNvSpPr txBox="1"/>
          <p:nvPr/>
        </p:nvSpPr>
        <p:spPr>
          <a:xfrm>
            <a:off x="0" y="4365744"/>
            <a:ext cx="9144000" cy="363010"/>
          </a:xfrm>
          <a:prstGeom prst="rect">
            <a:avLst/>
          </a:prstGeom>
          <a:solidFill>
            <a:srgbClr val="FFFF00"/>
          </a:solidFill>
        </p:spPr>
        <p:txBody>
          <a:bodyPr wrap="none" lIns="0" rIns="0" rtlCol="0">
            <a:noAutofit/>
          </a:bodyPr>
          <a:lstStyle/>
          <a:p>
            <a:pPr algn="ctr"/>
            <a:r>
              <a:rPr lang="en-US" sz="1600" b="1" dirty="0">
                <a:solidFill>
                  <a:schemeClr val="tx1"/>
                </a:solidFill>
                <a:latin typeface="Consolas" panose="020B0609020204030204" pitchFamily="49" charset="0"/>
                <a:cs typeface="Consolas" panose="020B0609020204030204" pitchFamily="49" charset="0"/>
              </a:rPr>
              <a:t>1 GHz of IBW ≥ 4GB/s per 1 RF/microwave channel </a:t>
            </a:r>
            <a:endParaRPr lang="en-150" sz="1600" b="1" dirty="0">
              <a:solidFill>
                <a:schemeClr val="tx1"/>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4072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41362" y="304882"/>
            <a:ext cx="7661275" cy="480131"/>
          </a:xfrm>
        </p:spPr>
        <p:txBody>
          <a:bodyPr/>
          <a:lstStyle/>
          <a:p>
            <a:r>
              <a:rPr lang="en-US" b="1">
                <a:latin typeface="Segoe UI" panose="020B0502040204020203" pitchFamily="34" charset="0"/>
                <a:cs typeface="Segoe UI" panose="020B0502040204020203" pitchFamily="34" charset="0"/>
              </a:rPr>
              <a:t>PXI Technology - </a:t>
            </a:r>
            <a:r>
              <a:rPr lang="de-DE" b="1">
                <a:latin typeface="Segoe UI" panose="020B0502040204020203" pitchFamily="34" charset="0"/>
                <a:cs typeface="Segoe UI" panose="020B0502040204020203" pitchFamily="34" charset="0"/>
              </a:rPr>
              <a:t>System </a:t>
            </a:r>
            <a:r>
              <a:rPr lang="de-DE" b="1" dirty="0" err="1">
                <a:latin typeface="Segoe UI" panose="020B0502040204020203" pitchFamily="34" charset="0"/>
                <a:cs typeface="Segoe UI" panose="020B0502040204020203" pitchFamily="34" charset="0"/>
              </a:rPr>
              <a:t>Calibration</a:t>
            </a:r>
            <a:endParaRPr lang="de-DE" b="1" dirty="0">
              <a:latin typeface="Segoe UI" panose="020B0502040204020203" pitchFamily="34" charset="0"/>
              <a:cs typeface="Segoe UI" panose="020B0502040204020203" pitchFamily="34" charset="0"/>
            </a:endParaRPr>
          </a:p>
        </p:txBody>
      </p:sp>
      <p:sp>
        <p:nvSpPr>
          <p:cNvPr id="9" name="Subtitle 8">
            <a:extLst>
              <a:ext uri="{FF2B5EF4-FFF2-40B4-BE49-F238E27FC236}">
                <a16:creationId xmlns:a16="http://schemas.microsoft.com/office/drawing/2014/main" id="{16A1997B-6F21-4B5F-BD60-D218A494E61E}"/>
              </a:ext>
            </a:extLst>
          </p:cNvPr>
          <p:cNvSpPr>
            <a:spLocks noGrp="1"/>
          </p:cNvSpPr>
          <p:nvPr>
            <p:ph type="subTitle" idx="1"/>
          </p:nvPr>
        </p:nvSpPr>
        <p:spPr>
          <a:xfrm>
            <a:off x="741362" y="785013"/>
            <a:ext cx="7661275" cy="297517"/>
          </a:xfrm>
        </p:spPr>
        <p:txBody>
          <a:bodyPr/>
          <a:lstStyle/>
          <a:p>
            <a:r>
              <a:rPr lang="en-US" b="1" dirty="0"/>
              <a:t>Multichannel Phase Alignment  - NI TCLK</a:t>
            </a:r>
            <a:endParaRPr lang="en-150" b="1" dirty="0"/>
          </a:p>
        </p:txBody>
      </p:sp>
      <p:pic>
        <p:nvPicPr>
          <p:cNvPr id="4" name="Picture 3" descr="Diagram&#10;&#10;Description automatically generated">
            <a:extLst>
              <a:ext uri="{FF2B5EF4-FFF2-40B4-BE49-F238E27FC236}">
                <a16:creationId xmlns:a16="http://schemas.microsoft.com/office/drawing/2014/main" id="{CBE9423F-1C8D-45C1-BB9E-0B8F08BA8A0C}"/>
              </a:ext>
            </a:extLst>
          </p:cNvPr>
          <p:cNvPicPr/>
          <p:nvPr/>
        </p:nvPicPr>
        <p:blipFill>
          <a:blip r:embed="rId2"/>
          <a:stretch>
            <a:fillRect/>
          </a:stretch>
        </p:blipFill>
        <p:spPr>
          <a:xfrm>
            <a:off x="4655571" y="1177156"/>
            <a:ext cx="3952464" cy="3573474"/>
          </a:xfrm>
          <a:prstGeom prst="rect">
            <a:avLst/>
          </a:prstGeom>
        </p:spPr>
      </p:pic>
      <p:sp>
        <p:nvSpPr>
          <p:cNvPr id="8" name="TextBox 7">
            <a:extLst>
              <a:ext uri="{FF2B5EF4-FFF2-40B4-BE49-F238E27FC236}">
                <a16:creationId xmlns:a16="http://schemas.microsoft.com/office/drawing/2014/main" id="{B15F7B4E-9BDD-46C9-AEC2-4BD61877DC91}"/>
              </a:ext>
            </a:extLst>
          </p:cNvPr>
          <p:cNvSpPr txBox="1"/>
          <p:nvPr/>
        </p:nvSpPr>
        <p:spPr>
          <a:xfrm>
            <a:off x="474617" y="1556410"/>
            <a:ext cx="3661954" cy="1508105"/>
          </a:xfrm>
          <a:prstGeom prst="rect">
            <a:avLst/>
          </a:prstGeom>
          <a:noFill/>
        </p:spPr>
        <p:txBody>
          <a:bodyPr wrap="square">
            <a:spAutoFit/>
          </a:bodyPr>
          <a:lstStyle/>
          <a:p>
            <a:pPr marL="342900" lvl="0" indent="-342900">
              <a:spcBef>
                <a:spcPts val="600"/>
              </a:spcBef>
              <a:spcAft>
                <a:spcPts val="600"/>
              </a:spcAft>
              <a:buFont typeface="Symbol" panose="05050102010706020507" pitchFamily="18" charset="2"/>
              <a:buChar char=""/>
            </a:pPr>
            <a:r>
              <a:rPr lang="en-US" dirty="0">
                <a:latin typeface="Segoe UI" panose="020B0502040204020203" pitchFamily="34" charset="0"/>
                <a:ea typeface="Times New Roman" panose="02020603050405020304" pitchFamily="18" charset="0"/>
              </a:rPr>
              <a:t>P</a:t>
            </a:r>
            <a:r>
              <a:rPr lang="en-US" sz="1800" dirty="0">
                <a:effectLst/>
                <a:latin typeface="Segoe UI" panose="020B0502040204020203" pitchFamily="34" charset="0"/>
                <a:ea typeface="Times New Roman" panose="02020603050405020304" pitchFamily="18" charset="0"/>
              </a:rPr>
              <a:t>hase coherency</a:t>
            </a:r>
            <a:endParaRPr lang="en-150" sz="1800" dirty="0">
              <a:effectLst/>
              <a:latin typeface="Arial" panose="020B0604020202020204" pitchFamily="34"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ADCs/DACs synchronization and triggering</a:t>
            </a:r>
            <a:endParaRPr lang="en-150" sz="1800" dirty="0">
              <a:effectLst/>
              <a:latin typeface="Arial" panose="020B0604020202020204" pitchFamily="34" charset="0"/>
              <a:ea typeface="Times New Roman" panose="02020603050405020304" pitchFamily="18" charset="0"/>
            </a:endParaRPr>
          </a:p>
          <a:p>
            <a:pPr marL="342900" lvl="0" indent="-342900">
              <a:spcBef>
                <a:spcPts val="600"/>
              </a:spcBef>
              <a:spcAft>
                <a:spcPts val="600"/>
              </a:spcAft>
              <a:buFont typeface="Symbol" panose="05050102010706020507" pitchFamily="18" charset="2"/>
              <a:buChar char=""/>
            </a:pPr>
            <a:r>
              <a:rPr lang="en-US" sz="1800" dirty="0">
                <a:effectLst/>
                <a:latin typeface="Segoe UI" panose="020B0502040204020203" pitchFamily="34" charset="0"/>
                <a:ea typeface="Times New Roman" panose="02020603050405020304" pitchFamily="18" charset="0"/>
              </a:rPr>
              <a:t>RX/TX chains equalization</a:t>
            </a:r>
            <a:endParaRPr lang="en-150" sz="1800" dirty="0">
              <a:effectLst/>
              <a:latin typeface="Arial" panose="020B0604020202020204" pitchFamily="34" charset="0"/>
              <a:ea typeface="Times New Roman" panose="02020603050405020304" pitchFamily="18" charset="0"/>
            </a:endParaRPr>
          </a:p>
        </p:txBody>
      </p:sp>
      <p:pic>
        <p:nvPicPr>
          <p:cNvPr id="12" name="Picture 5">
            <a:extLst>
              <a:ext uri="{FF2B5EF4-FFF2-40B4-BE49-F238E27FC236}">
                <a16:creationId xmlns:a16="http://schemas.microsoft.com/office/drawing/2014/main" id="{FC18E945-E72E-48A2-97CB-5B09D11CE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65" y="3438787"/>
            <a:ext cx="3325516" cy="110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8700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err="1">
                <a:latin typeface="Segoe UI" panose="020B0502040204020203" pitchFamily="34" charset="0"/>
                <a:cs typeface="Segoe UI" panose="020B0502040204020203" pitchFamily="34" charset="0"/>
              </a:rPr>
              <a:t>Success</a:t>
            </a:r>
            <a:r>
              <a:rPr lang="de-DE" b="1" dirty="0">
                <a:latin typeface="Segoe UI" panose="020B0502040204020203" pitchFamily="34" charset="0"/>
                <a:cs typeface="Segoe UI" panose="020B0502040204020203" pitchFamily="34" charset="0"/>
              </a:rPr>
              <a:t> Case</a:t>
            </a: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41362" y="873116"/>
            <a:ext cx="7661275" cy="297517"/>
          </a:xfrm>
        </p:spPr>
        <p:txBody>
          <a:bodyPr/>
          <a:lstStyle/>
          <a:p>
            <a:r>
              <a:rPr lang="en-US" sz="1200" b="1" dirty="0">
                <a:latin typeface="Segoe UI" panose="020B0502040204020203" pitchFamily="34" charset="0"/>
                <a:cs typeface="Segoe UI" panose="020B0502040204020203" pitchFamily="34" charset="0"/>
              </a:rPr>
              <a:t>Test &amp; Evaluation of Reactive Jammer on board an Air Platform</a:t>
            </a:r>
            <a:endParaRPr lang="de-DE" sz="1200" b="1" dirty="0">
              <a:latin typeface="Segoe UI" panose="020B0502040204020203" pitchFamily="34" charset="0"/>
              <a:cs typeface="Segoe UI" panose="020B0502040204020203" pitchFamily="34" charset="0"/>
            </a:endParaRPr>
          </a:p>
        </p:txBody>
      </p:sp>
      <p:sp>
        <p:nvSpPr>
          <p:cNvPr id="4" name="Rechteck 3">
            <a:extLst>
              <a:ext uri="{FF2B5EF4-FFF2-40B4-BE49-F238E27FC236}">
                <a16:creationId xmlns:a16="http://schemas.microsoft.com/office/drawing/2014/main" id="{02A4CBC0-2CF6-4F3C-ADAC-B61F77385E53}"/>
              </a:ext>
            </a:extLst>
          </p:cNvPr>
          <p:cNvSpPr/>
          <p:nvPr/>
        </p:nvSpPr>
        <p:spPr>
          <a:xfrm>
            <a:off x="613930" y="1276170"/>
            <a:ext cx="4421801" cy="1384995"/>
          </a:xfrm>
          <a:prstGeom prst="rect">
            <a:avLst/>
          </a:prstGeom>
        </p:spPr>
        <p:txBody>
          <a:bodyPr wrap="square">
            <a:spAutoFit/>
          </a:bodyPr>
          <a:lstStyle/>
          <a:p>
            <a:pPr marL="285750" indent="-285750">
              <a:buFont typeface="Arial" panose="020B0604020202020204" pitchFamily="34" charset="0"/>
              <a:buChar char="•"/>
            </a:pPr>
            <a:r>
              <a:rPr lang="en-US" sz="1200" dirty="0">
                <a:latin typeface="Segoe UI" panose="020B0502040204020203" pitchFamily="34" charset="0"/>
                <a:ea typeface="Times New Roman" panose="02020603050405020304" pitchFamily="18" charset="0"/>
                <a:cs typeface="Segoe UI" panose="020B0502040204020203" pitchFamily="34" charset="0"/>
              </a:rPr>
              <a:t>Implementation of DRFM model behavior through use of NI VST which allows capturing wideband signals (up to 1GHz bandwidth) with high fidelity over multiple coherent channels </a:t>
            </a:r>
          </a:p>
          <a:p>
            <a:pPr marL="285750" indent="-285750">
              <a:buFont typeface="Arial" panose="020B0604020202020204" pitchFamily="34" charset="0"/>
              <a:buChar char="•"/>
            </a:pPr>
            <a:endParaRPr lang="en-US" sz="1200" dirty="0">
              <a:latin typeface="Segoe UI" panose="020B0502040204020203" pitchFamily="34" charset="0"/>
              <a:ea typeface="Times New Roman" panose="02020603050405020304" pitchFamily="18" charset="0"/>
              <a:cs typeface="Segoe UI" panose="020B0502040204020203" pitchFamily="34" charset="0"/>
            </a:endParaRP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SW-implementation of jammer techniques that mimic the techniques used by the unit under test.</a:t>
            </a:r>
          </a:p>
        </p:txBody>
      </p:sp>
      <p:pic>
        <p:nvPicPr>
          <p:cNvPr id="5" name="Grafik 1">
            <a:extLst>
              <a:ext uri="{FF2B5EF4-FFF2-40B4-BE49-F238E27FC236}">
                <a16:creationId xmlns:a16="http://schemas.microsoft.com/office/drawing/2014/main" id="{B6B82656-03A7-45F2-8A5C-D357E45C745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5338" t="19591" r="30829" b="13156"/>
          <a:stretch/>
        </p:blipFill>
        <p:spPr>
          <a:xfrm>
            <a:off x="5701841" y="367002"/>
            <a:ext cx="3385689" cy="2376198"/>
          </a:xfrm>
          <a:prstGeom prst="rect">
            <a:avLst/>
          </a:prstGeom>
          <a:noFill/>
          <a:ln w="12700">
            <a:solidFill>
              <a:schemeClr val="bg1"/>
            </a:solidFill>
          </a:ln>
        </p:spPr>
      </p:pic>
      <p:pic>
        <p:nvPicPr>
          <p:cNvPr id="6" name="Grafik 5">
            <a:extLst>
              <a:ext uri="{FF2B5EF4-FFF2-40B4-BE49-F238E27FC236}">
                <a16:creationId xmlns:a16="http://schemas.microsoft.com/office/drawing/2014/main" id="{5D9FEBE2-620F-4323-8892-0F7158DC0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842" y="2822747"/>
            <a:ext cx="3381943" cy="2210889"/>
          </a:xfrm>
          <a:prstGeom prst="rect">
            <a:avLst/>
          </a:prstGeom>
        </p:spPr>
      </p:pic>
      <p:pic>
        <p:nvPicPr>
          <p:cNvPr id="7" name="Grafik 6">
            <a:extLst>
              <a:ext uri="{FF2B5EF4-FFF2-40B4-BE49-F238E27FC236}">
                <a16:creationId xmlns:a16="http://schemas.microsoft.com/office/drawing/2014/main" id="{0C039475-638A-4F39-A23A-6B95AA741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115" y="2822747"/>
            <a:ext cx="2612572" cy="2221469"/>
          </a:xfrm>
          <a:prstGeom prst="rect">
            <a:avLst/>
          </a:prstGeom>
        </p:spPr>
      </p:pic>
      <p:pic>
        <p:nvPicPr>
          <p:cNvPr id="8" name="Inhaltsplatzhalter 2">
            <a:extLst>
              <a:ext uri="{FF2B5EF4-FFF2-40B4-BE49-F238E27FC236}">
                <a16:creationId xmlns:a16="http://schemas.microsoft.com/office/drawing/2014/main" id="{E7E80D40-4F39-4DF5-8272-1D5CD6F38912}"/>
              </a:ext>
            </a:extLst>
          </p:cNvPr>
          <p:cNvPicPr>
            <a:picLocks noChangeAspect="1"/>
          </p:cNvPicPr>
          <p:nvPr/>
        </p:nvPicPr>
        <p:blipFill rotWithShape="1">
          <a:blip r:embed="rId5">
            <a:extLst>
              <a:ext uri="{28A0092B-C50C-407E-A947-70E740481C1C}">
                <a14:useLocalDpi xmlns:a14="http://schemas.microsoft.com/office/drawing/2010/main" val="0"/>
              </a:ext>
            </a:extLst>
          </a:blip>
          <a:srcRect r="48672"/>
          <a:stretch/>
        </p:blipFill>
        <p:spPr>
          <a:xfrm>
            <a:off x="942975" y="2812167"/>
            <a:ext cx="2041985" cy="2235869"/>
          </a:xfrm>
          <a:prstGeom prst="rect">
            <a:avLst/>
          </a:prstGeom>
        </p:spPr>
      </p:pic>
    </p:spTree>
    <p:extLst>
      <p:ext uri="{BB962C8B-B14F-4D97-AF65-F5344CB8AC3E}">
        <p14:creationId xmlns:p14="http://schemas.microsoft.com/office/powerpoint/2010/main" val="265920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err="1">
                <a:latin typeface="Segoe UI" panose="020B0502040204020203" pitchFamily="34" charset="0"/>
                <a:cs typeface="Segoe UI" panose="020B0502040204020203" pitchFamily="34" charset="0"/>
              </a:rPr>
              <a:t>Success</a:t>
            </a:r>
            <a:r>
              <a:rPr lang="de-DE" b="1" dirty="0">
                <a:latin typeface="Segoe UI" panose="020B0502040204020203" pitchFamily="34" charset="0"/>
                <a:cs typeface="Segoe UI" panose="020B0502040204020203" pitchFamily="34" charset="0"/>
              </a:rPr>
              <a:t> Case</a:t>
            </a: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41362" y="873116"/>
            <a:ext cx="7661275" cy="297517"/>
          </a:xfrm>
        </p:spPr>
        <p:txBody>
          <a:bodyPr/>
          <a:lstStyle/>
          <a:p>
            <a:r>
              <a:rPr lang="en-US" sz="1200" b="1" dirty="0">
                <a:latin typeface="Segoe UI" panose="020B0502040204020203" pitchFamily="34" charset="0"/>
                <a:cs typeface="Segoe UI" panose="020B0502040204020203" pitchFamily="34" charset="0"/>
              </a:rPr>
              <a:t>Test &amp; Evaluation of Reactive Jammer on board an Air Platform</a:t>
            </a:r>
            <a:endParaRPr lang="de-DE" sz="1200" b="1" dirty="0">
              <a:latin typeface="Segoe UI" panose="020B0502040204020203" pitchFamily="34" charset="0"/>
              <a:cs typeface="Segoe UI" panose="020B0502040204020203" pitchFamily="34" charset="0"/>
            </a:endParaRPr>
          </a:p>
        </p:txBody>
      </p:sp>
      <p:sp>
        <p:nvSpPr>
          <p:cNvPr id="4" name="Rechteck 3">
            <a:extLst>
              <a:ext uri="{FF2B5EF4-FFF2-40B4-BE49-F238E27FC236}">
                <a16:creationId xmlns:a16="http://schemas.microsoft.com/office/drawing/2014/main" id="{02A4CBC0-2CF6-4F3C-ADAC-B61F77385E53}"/>
              </a:ext>
            </a:extLst>
          </p:cNvPr>
          <p:cNvSpPr/>
          <p:nvPr/>
        </p:nvSpPr>
        <p:spPr>
          <a:xfrm>
            <a:off x="613930" y="1276170"/>
            <a:ext cx="5035757" cy="1384995"/>
          </a:xfrm>
          <a:prstGeom prst="rect">
            <a:avLst/>
          </a:prstGeom>
        </p:spPr>
        <p:txBody>
          <a:bodyPr wrap="square">
            <a:spAutoFit/>
          </a:bodyPr>
          <a:lstStyle/>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Modelling of EMS scenarios for testing the jammer, including radar signals and echoes from moving platforms</a:t>
            </a:r>
          </a:p>
          <a:p>
            <a:pPr marL="285750" indent="-2857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Configuration of RF routing matrices for “closed loop” testing</a:t>
            </a:r>
          </a:p>
          <a:p>
            <a:pPr marL="285750" indent="-285750">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Replacement of DRFM model with the unit under test</a:t>
            </a:r>
          </a:p>
          <a:p>
            <a:pPr marL="285750" indent="-285750">
              <a:buFont typeface="Arial" panose="020B0604020202020204" pitchFamily="34" charset="0"/>
              <a:buChar char="•"/>
            </a:pPr>
            <a:r>
              <a:rPr lang="en-US" sz="1200" dirty="0">
                <a:latin typeface="Segoe UI" panose="020B0502040204020203" pitchFamily="34" charset="0"/>
                <a:cs typeface="Segoe UI" panose="020B0502040204020203" pitchFamily="34" charset="0"/>
              </a:rPr>
              <a:t>……………..</a:t>
            </a:r>
            <a:endParaRPr lang="de-DE" sz="1200" dirty="0">
              <a:latin typeface="Segoe UI" panose="020B0502040204020203" pitchFamily="34" charset="0"/>
              <a:cs typeface="Segoe UI" panose="020B0502040204020203" pitchFamily="34" charset="0"/>
            </a:endParaRPr>
          </a:p>
        </p:txBody>
      </p:sp>
      <p:pic>
        <p:nvPicPr>
          <p:cNvPr id="5" name="Grafik 1">
            <a:extLst>
              <a:ext uri="{FF2B5EF4-FFF2-40B4-BE49-F238E27FC236}">
                <a16:creationId xmlns:a16="http://schemas.microsoft.com/office/drawing/2014/main" id="{B6B82656-03A7-45F2-8A5C-D357E45C745D}"/>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l="15338" t="19591" r="30829" b="13156"/>
          <a:stretch/>
        </p:blipFill>
        <p:spPr>
          <a:xfrm>
            <a:off x="5701841" y="367002"/>
            <a:ext cx="3385689" cy="2376198"/>
          </a:xfrm>
          <a:prstGeom prst="rect">
            <a:avLst/>
          </a:prstGeom>
          <a:noFill/>
          <a:ln w="12700">
            <a:solidFill>
              <a:schemeClr val="bg1"/>
            </a:solidFill>
          </a:ln>
        </p:spPr>
      </p:pic>
      <p:pic>
        <p:nvPicPr>
          <p:cNvPr id="6" name="Grafik 5">
            <a:extLst>
              <a:ext uri="{FF2B5EF4-FFF2-40B4-BE49-F238E27FC236}">
                <a16:creationId xmlns:a16="http://schemas.microsoft.com/office/drawing/2014/main" id="{5D9FEBE2-620F-4323-8892-0F7158DC0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842" y="2822747"/>
            <a:ext cx="3381943" cy="2210889"/>
          </a:xfrm>
          <a:prstGeom prst="rect">
            <a:avLst/>
          </a:prstGeom>
        </p:spPr>
      </p:pic>
      <p:pic>
        <p:nvPicPr>
          <p:cNvPr id="7" name="Grafik 6">
            <a:extLst>
              <a:ext uri="{FF2B5EF4-FFF2-40B4-BE49-F238E27FC236}">
                <a16:creationId xmlns:a16="http://schemas.microsoft.com/office/drawing/2014/main" id="{0C039475-638A-4F39-A23A-6B95AA741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115" y="2822747"/>
            <a:ext cx="2612572" cy="2221469"/>
          </a:xfrm>
          <a:prstGeom prst="rect">
            <a:avLst/>
          </a:prstGeom>
        </p:spPr>
      </p:pic>
      <p:pic>
        <p:nvPicPr>
          <p:cNvPr id="8" name="Inhaltsplatzhalter 2">
            <a:extLst>
              <a:ext uri="{FF2B5EF4-FFF2-40B4-BE49-F238E27FC236}">
                <a16:creationId xmlns:a16="http://schemas.microsoft.com/office/drawing/2014/main" id="{E7E80D40-4F39-4DF5-8272-1D5CD6F38912}"/>
              </a:ext>
            </a:extLst>
          </p:cNvPr>
          <p:cNvPicPr>
            <a:picLocks noChangeAspect="1"/>
          </p:cNvPicPr>
          <p:nvPr/>
        </p:nvPicPr>
        <p:blipFill rotWithShape="1">
          <a:blip r:embed="rId5">
            <a:extLst>
              <a:ext uri="{28A0092B-C50C-407E-A947-70E740481C1C}">
                <a14:useLocalDpi xmlns:a14="http://schemas.microsoft.com/office/drawing/2010/main" val="0"/>
              </a:ext>
            </a:extLst>
          </a:blip>
          <a:srcRect r="48672"/>
          <a:stretch/>
        </p:blipFill>
        <p:spPr>
          <a:xfrm>
            <a:off x="942975" y="2812167"/>
            <a:ext cx="2041985" cy="2235869"/>
          </a:xfrm>
          <a:prstGeom prst="rect">
            <a:avLst/>
          </a:prstGeom>
        </p:spPr>
      </p:pic>
    </p:spTree>
    <p:extLst>
      <p:ext uri="{BB962C8B-B14F-4D97-AF65-F5344CB8AC3E}">
        <p14:creationId xmlns:p14="http://schemas.microsoft.com/office/powerpoint/2010/main" val="340977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6599" y="829515"/>
            <a:ext cx="2587897" cy="590931"/>
          </a:xfrm>
        </p:spPr>
        <p:txBody>
          <a:bodyPr/>
          <a:lstStyle/>
          <a:p>
            <a:r>
              <a:rPr lang="de-DE" b="1" dirty="0" err="1">
                <a:latin typeface="Segoe UI" panose="020B0502040204020203" pitchFamily="34" charset="0"/>
                <a:cs typeface="Segoe UI" panose="020B0502040204020203" pitchFamily="34" charset="0"/>
              </a:rPr>
              <a:t>Conclusions</a:t>
            </a:r>
            <a:endParaRPr lang="de-DE" b="1" dirty="0">
              <a:latin typeface="Segoe UI" panose="020B0502040204020203" pitchFamily="34" charset="0"/>
              <a:cs typeface="Segoe UI" panose="020B0502040204020203" pitchFamily="34" charset="0"/>
            </a:endParaRPr>
          </a:p>
        </p:txBody>
      </p:sp>
      <p:sp>
        <p:nvSpPr>
          <p:cNvPr id="3" name="Untertitel 2">
            <a:extLst>
              <a:ext uri="{FF2B5EF4-FFF2-40B4-BE49-F238E27FC236}">
                <a16:creationId xmlns:a16="http://schemas.microsoft.com/office/drawing/2014/main" id="{34E95490-B2AB-4F95-8CD8-90F80F91BAEF}"/>
              </a:ext>
            </a:extLst>
          </p:cNvPr>
          <p:cNvSpPr>
            <a:spLocks noGrp="1"/>
          </p:cNvSpPr>
          <p:nvPr>
            <p:ph type="body" sz="quarter" idx="10"/>
          </p:nvPr>
        </p:nvSpPr>
        <p:spPr>
          <a:xfrm>
            <a:off x="4006306" y="1124979"/>
            <a:ext cx="4599538" cy="3342517"/>
          </a:xfrm>
        </p:spPr>
        <p:txBody>
          <a:bodyPr/>
          <a:lstStyle/>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Tackling key technical and operational </a:t>
            </a:r>
            <a:r>
              <a:rPr lang="en-GB" sz="1400" b="1" dirty="0">
                <a:latin typeface="Segoe UI" panose="020B0502040204020203" pitchFamily="34" charset="0"/>
                <a:cs typeface="Segoe UI" panose="020B0502040204020203" pitchFamily="34" charset="0"/>
              </a:rPr>
              <a:t>challenges</a:t>
            </a:r>
            <a:r>
              <a:rPr lang="en-GB" sz="1400" dirty="0">
                <a:latin typeface="Segoe UI" panose="020B0502040204020203" pitchFamily="34" charset="0"/>
                <a:cs typeface="Segoe UI" panose="020B0502040204020203" pitchFamily="34" charset="0"/>
              </a:rPr>
              <a:t>, associated to the modern EMSO and Digital Transformation in T&amp;E</a:t>
            </a:r>
          </a:p>
          <a:p>
            <a:pPr marL="285750" indent="-285750">
              <a:buFont typeface="Arial" panose="020B0604020202020204" pitchFamily="34" charset="0"/>
              <a:buChar char="•"/>
            </a:pPr>
            <a:r>
              <a:rPr lang="en-GB" sz="1400" dirty="0">
                <a:latin typeface="Segoe UI" panose="020B0502040204020203" pitchFamily="34" charset="0"/>
                <a:cs typeface="Segoe UI" panose="020B0502040204020203" pitchFamily="34" charset="0"/>
              </a:rPr>
              <a:t>Proposed a </a:t>
            </a:r>
            <a:r>
              <a:rPr lang="en-GB" sz="1400" b="1" dirty="0">
                <a:latin typeface="Segoe UI" panose="020B0502040204020203" pitchFamily="34" charset="0"/>
                <a:cs typeface="Segoe UI" panose="020B0502040204020203" pitchFamily="34" charset="0"/>
              </a:rPr>
              <a:t>unified modelling approach </a:t>
            </a:r>
            <a:r>
              <a:rPr lang="en-GB" sz="1400" dirty="0">
                <a:latin typeface="Segoe UI" panose="020B0502040204020203" pitchFamily="34" charset="0"/>
                <a:cs typeface="Segoe UI" panose="020B0502040204020203" pitchFamily="34" charset="0"/>
              </a:rPr>
              <a:t>throughout the EMS-dependent system life cycle</a:t>
            </a:r>
          </a:p>
          <a:p>
            <a:pPr marL="285750" lvl="0" indent="-285750">
              <a:buFont typeface="Arial" panose="020B0604020202020204" pitchFamily="34" charset="0"/>
              <a:buChar char="•"/>
            </a:pPr>
            <a:r>
              <a:rPr lang="en-GB" sz="1400" b="1" dirty="0">
                <a:latin typeface="Segoe UI" panose="020B0502040204020203" pitchFamily="34" charset="0"/>
                <a:cs typeface="Segoe UI" panose="020B0502040204020203" pitchFamily="34" charset="0"/>
              </a:rPr>
              <a:t>Challenges</a:t>
            </a:r>
            <a:r>
              <a:rPr lang="en-GB" sz="1400" dirty="0">
                <a:latin typeface="Segoe UI" panose="020B0502040204020203" pitchFamily="34" charset="0"/>
                <a:cs typeface="Segoe UI" panose="020B0502040204020203" pitchFamily="34" charset="0"/>
              </a:rPr>
              <a:t> coming from multichannel phase aligned analyser and generator, high data throughput for managing large IBW, real-time signal processing and control, removing the silos in data sharing, discovering design problems in the early stage of the system life cycle, reducing the program risk and cost</a:t>
            </a:r>
          </a:p>
          <a:p>
            <a:pPr marL="285750" lvl="0" indent="-285750">
              <a:buFont typeface="Arial" panose="020B0604020202020204" pitchFamily="34" charset="0"/>
              <a:buChar char="•"/>
            </a:pPr>
            <a:r>
              <a:rPr lang="en-GB" sz="1400" b="1" dirty="0">
                <a:latin typeface="Segoe UI" panose="020B0502040204020203" pitchFamily="34" charset="0"/>
                <a:cs typeface="Segoe UI" panose="020B0502040204020203" pitchFamily="34" charset="0"/>
              </a:rPr>
              <a:t>Key enablers </a:t>
            </a:r>
            <a:r>
              <a:rPr lang="en-GB" sz="1400" dirty="0">
                <a:latin typeface="Segoe UI" panose="020B0502040204020203" pitchFamily="34" charset="0"/>
                <a:cs typeface="Segoe UI" panose="020B0502040204020203" pitchFamily="34" charset="0"/>
              </a:rPr>
              <a:t>have been presented</a:t>
            </a:r>
            <a:endParaRPr lang="de-DE" sz="14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DE" sz="1200" dirty="0">
              <a:latin typeface="Segoe UI" panose="020B0502040204020203" pitchFamily="34" charset="0"/>
              <a:cs typeface="Segoe UI" panose="020B0502040204020203" pitchFamily="34" charset="0"/>
            </a:endParaRPr>
          </a:p>
        </p:txBody>
      </p:sp>
      <p:sp>
        <p:nvSpPr>
          <p:cNvPr id="5" name="Textplatzhalter 4">
            <a:extLst>
              <a:ext uri="{FF2B5EF4-FFF2-40B4-BE49-F238E27FC236}">
                <a16:creationId xmlns:a16="http://schemas.microsoft.com/office/drawing/2014/main" id="{942FC138-E349-40BF-92F5-70CC7C4A70FF}"/>
              </a:ext>
            </a:extLst>
          </p:cNvPr>
          <p:cNvSpPr>
            <a:spLocks noGrp="1"/>
          </p:cNvSpPr>
          <p:nvPr>
            <p:ph type="body" sz="quarter" idx="17"/>
          </p:nvPr>
        </p:nvSpPr>
        <p:spPr/>
        <p:txBody>
          <a:bodyPr/>
          <a:lstStyle/>
          <a:p>
            <a:r>
              <a:rPr lang="en-GB" b="1" dirty="0">
                <a:latin typeface="Segoe UI" panose="020B0502040204020203" pitchFamily="34" charset="0"/>
                <a:cs typeface="Segoe UI" panose="020B0502040204020203" pitchFamily="34" charset="0"/>
              </a:rPr>
              <a:t>A Software Connected Approach for Facing the Challenges Associated to new EMSO and Digital Transformation in T&amp;E</a:t>
            </a:r>
            <a:br>
              <a:rPr lang="de-DE" dirty="0">
                <a:latin typeface="Segoe UI" panose="020B0502040204020203" pitchFamily="34" charset="0"/>
                <a:cs typeface="Segoe UI" panose="020B0502040204020203" pitchFamily="34" charset="0"/>
              </a:rPr>
            </a:br>
            <a:endParaRPr lang="de-DE" dirty="0"/>
          </a:p>
          <a:p>
            <a:endParaRPr lang="de-DE" dirty="0"/>
          </a:p>
        </p:txBody>
      </p:sp>
    </p:spTree>
    <p:extLst>
      <p:ext uri="{BB962C8B-B14F-4D97-AF65-F5344CB8AC3E}">
        <p14:creationId xmlns:p14="http://schemas.microsoft.com/office/powerpoint/2010/main" val="321937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A0BBEB-369B-4FA2-A776-78C2E67529F0}"/>
              </a:ext>
            </a:extLst>
          </p:cNvPr>
          <p:cNvSpPr>
            <a:spLocks noGrp="1"/>
          </p:cNvSpPr>
          <p:nvPr>
            <p:ph type="ctrTitle"/>
          </p:nvPr>
        </p:nvSpPr>
        <p:spPr/>
        <p:txBody>
          <a:bodyPr/>
          <a:lstStyle/>
          <a:p>
            <a:r>
              <a:rPr lang="de-DE" dirty="0">
                <a:latin typeface="Segoe UI" panose="020B0502040204020203" pitchFamily="34" charset="0"/>
                <a:cs typeface="Segoe UI" panose="020B0502040204020203" pitchFamily="34" charset="0"/>
              </a:rPr>
              <a:t>Outline</a:t>
            </a:r>
          </a:p>
        </p:txBody>
      </p:sp>
      <p:sp>
        <p:nvSpPr>
          <p:cNvPr id="3" name="Textplatzhalter 2">
            <a:extLst>
              <a:ext uri="{FF2B5EF4-FFF2-40B4-BE49-F238E27FC236}">
                <a16:creationId xmlns:a16="http://schemas.microsoft.com/office/drawing/2014/main" id="{1C163BB0-450A-4851-AB14-AD830B685441}"/>
              </a:ext>
            </a:extLst>
          </p:cNvPr>
          <p:cNvSpPr>
            <a:spLocks noGrp="1"/>
          </p:cNvSpPr>
          <p:nvPr>
            <p:ph type="body" sz="quarter" idx="10"/>
          </p:nvPr>
        </p:nvSpPr>
        <p:spPr>
          <a:xfrm>
            <a:off x="3918561" y="1124979"/>
            <a:ext cx="3684022" cy="2944449"/>
          </a:xfrm>
        </p:spPr>
        <p:txBody>
          <a:bodyPr/>
          <a:lstStyle/>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EMSO and </a:t>
            </a:r>
            <a:r>
              <a:rPr lang="de-DE" dirty="0" err="1">
                <a:latin typeface="Segoe UI" panose="020B0502040204020203" pitchFamily="34" charset="0"/>
                <a:cs typeface="Segoe UI" panose="020B0502040204020203" pitchFamily="34" charset="0"/>
              </a:rPr>
              <a:t>the</a:t>
            </a:r>
            <a:r>
              <a:rPr lang="de-DE" dirty="0">
                <a:latin typeface="Segoe UI" panose="020B0502040204020203" pitchFamily="34" charset="0"/>
                <a:cs typeface="Segoe UI" panose="020B0502040204020203" pitchFamily="34" charset="0"/>
              </a:rPr>
              <a:t> EM Environment</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System </a:t>
            </a:r>
            <a:r>
              <a:rPr lang="de-DE" dirty="0" err="1">
                <a:latin typeface="Segoe UI" panose="020B0502040204020203" pitchFamily="34" charset="0"/>
                <a:cs typeface="Segoe UI" panose="020B0502040204020203" pitchFamily="34" charset="0"/>
              </a:rPr>
              <a:t>under</a:t>
            </a:r>
            <a:r>
              <a:rPr lang="de-DE" dirty="0">
                <a:latin typeface="Segoe UI" panose="020B0502040204020203" pitchFamily="34" charset="0"/>
                <a:cs typeface="Segoe UI" panose="020B0502040204020203" pitchFamily="34" charset="0"/>
              </a:rPr>
              <a:t> </a:t>
            </a:r>
            <a:r>
              <a:rPr lang="de-DE" dirty="0" err="1">
                <a:latin typeface="Segoe UI" panose="020B0502040204020203" pitchFamily="34" charset="0"/>
                <a:cs typeface="Segoe UI" panose="020B0502040204020203" pitchFamily="34" charset="0"/>
              </a:rPr>
              <a:t>test</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Test &amp; Evaluation </a:t>
            </a:r>
            <a:r>
              <a:rPr lang="de-DE" dirty="0" err="1">
                <a:latin typeface="Segoe UI" panose="020B0502040204020203" pitchFamily="34" charset="0"/>
                <a:cs typeface="Segoe UI" panose="020B0502040204020203" pitchFamily="34" charset="0"/>
              </a:rPr>
              <a:t>Activities</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Unified Framework </a:t>
            </a:r>
            <a:r>
              <a:rPr lang="de-DE" dirty="0" err="1">
                <a:latin typeface="Segoe UI" panose="020B0502040204020203" pitchFamily="34" charset="0"/>
                <a:cs typeface="Segoe UI" panose="020B0502040204020203" pitchFamily="34" charset="0"/>
              </a:rPr>
              <a:t>for</a:t>
            </a:r>
            <a:r>
              <a:rPr lang="de-DE" dirty="0">
                <a:latin typeface="Segoe UI" panose="020B0502040204020203" pitchFamily="34" charset="0"/>
                <a:cs typeface="Segoe UI" panose="020B0502040204020203" pitchFamily="34" charset="0"/>
              </a:rPr>
              <a:t> T&amp;E</a:t>
            </a:r>
          </a:p>
          <a:p>
            <a:pPr marL="285750" indent="-285750">
              <a:buFont typeface="Arial" panose="020B0604020202020204" pitchFamily="34" charset="0"/>
              <a:buChar char="•"/>
            </a:pPr>
            <a:r>
              <a:rPr lang="de-DE" dirty="0">
                <a:latin typeface="Segoe UI" panose="020B0502040204020203" pitchFamily="34" charset="0"/>
                <a:cs typeface="Segoe UI" panose="020B0502040204020203" pitchFamily="34" charset="0"/>
              </a:rPr>
              <a:t>Technology </a:t>
            </a:r>
            <a:r>
              <a:rPr lang="de-DE" dirty="0" err="1">
                <a:latin typeface="Segoe UI" panose="020B0502040204020203" pitchFamily="34" charset="0"/>
                <a:cs typeface="Segoe UI" panose="020B0502040204020203" pitchFamily="34" charset="0"/>
              </a:rPr>
              <a:t>Enablers</a:t>
            </a: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de-DE" dirty="0" err="1">
                <a:latin typeface="Segoe UI" panose="020B0502040204020203" pitchFamily="34" charset="0"/>
                <a:cs typeface="Segoe UI" panose="020B0502040204020203" pitchFamily="34" charset="0"/>
              </a:rPr>
              <a:t>Success</a:t>
            </a:r>
            <a:r>
              <a:rPr lang="de-DE" dirty="0">
                <a:latin typeface="Segoe UI" panose="020B0502040204020203" pitchFamily="34" charset="0"/>
                <a:cs typeface="Segoe UI" panose="020B0502040204020203" pitchFamily="34" charset="0"/>
              </a:rPr>
              <a:t> Case</a:t>
            </a: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de-DE" dirty="0">
              <a:latin typeface="Segoe UI" panose="020B0502040204020203" pitchFamily="34" charset="0"/>
              <a:cs typeface="Segoe UI" panose="020B0502040204020203" pitchFamily="34" charset="0"/>
            </a:endParaRPr>
          </a:p>
        </p:txBody>
      </p:sp>
      <p:sp>
        <p:nvSpPr>
          <p:cNvPr id="4" name="Textplatzhalter 3">
            <a:extLst>
              <a:ext uri="{FF2B5EF4-FFF2-40B4-BE49-F238E27FC236}">
                <a16:creationId xmlns:a16="http://schemas.microsoft.com/office/drawing/2014/main" id="{158628FA-4DAA-4944-8CD2-E62E843A50AE}"/>
              </a:ext>
            </a:extLst>
          </p:cNvPr>
          <p:cNvSpPr>
            <a:spLocks noGrp="1"/>
          </p:cNvSpPr>
          <p:nvPr>
            <p:ph type="body" sz="quarter" idx="17"/>
          </p:nvPr>
        </p:nvSpPr>
        <p:spPr/>
        <p:txBody>
          <a:bodyPr/>
          <a:lstStyle/>
          <a:p>
            <a:r>
              <a:rPr lang="en-GB" b="1" dirty="0">
                <a:latin typeface="Segoe UI" panose="020B0502040204020203" pitchFamily="34" charset="0"/>
                <a:cs typeface="Segoe UI" panose="020B0502040204020203" pitchFamily="34" charset="0"/>
              </a:rPr>
              <a:t>A Software Connected Approach for Facing the Challenges Associated to new EMSO and Digital Transformation in T&amp;E</a:t>
            </a:r>
            <a:br>
              <a:rPr lang="de-DE" dirty="0">
                <a:latin typeface="Segoe UI" panose="020B0502040204020203" pitchFamily="34" charset="0"/>
                <a:cs typeface="Segoe UI" panose="020B0502040204020203" pitchFamily="34" charset="0"/>
              </a:rPr>
            </a:br>
            <a:endParaRPr lang="de-DE" dirty="0"/>
          </a:p>
        </p:txBody>
      </p:sp>
    </p:spTree>
    <p:extLst>
      <p:ext uri="{BB962C8B-B14F-4D97-AF65-F5344CB8AC3E}">
        <p14:creationId xmlns:p14="http://schemas.microsoft.com/office/powerpoint/2010/main" val="156169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8" y="541744"/>
            <a:ext cx="7661275" cy="480131"/>
          </a:xfrm>
        </p:spPr>
        <p:txBody>
          <a:bodyPr/>
          <a:lstStyle/>
          <a:p>
            <a:r>
              <a:rPr lang="de-DE" b="1" dirty="0" err="1">
                <a:latin typeface="Segoe UI" panose="020B0502040204020203" pitchFamily="34" charset="0"/>
                <a:cs typeface="Segoe UI" panose="020B0502040204020203" pitchFamily="34" charset="0"/>
              </a:rPr>
              <a:t>Electromagnetic</a:t>
            </a:r>
            <a:r>
              <a:rPr lang="de-DE" b="1" dirty="0">
                <a:latin typeface="Segoe UI" panose="020B0502040204020203" pitchFamily="34" charset="0"/>
                <a:cs typeface="Segoe UI" panose="020B0502040204020203" pitchFamily="34" charset="0"/>
              </a:rPr>
              <a:t> </a:t>
            </a:r>
            <a:r>
              <a:rPr lang="de-DE" b="1" dirty="0" err="1">
                <a:latin typeface="Segoe UI" panose="020B0502040204020203" pitchFamily="34" charset="0"/>
                <a:cs typeface="Segoe UI" panose="020B0502040204020203" pitchFamily="34" charset="0"/>
              </a:rPr>
              <a:t>Spectrum</a:t>
            </a:r>
            <a:r>
              <a:rPr lang="de-DE" b="1" dirty="0">
                <a:latin typeface="Segoe UI" panose="020B0502040204020203" pitchFamily="34" charset="0"/>
                <a:cs typeface="Segoe UI" panose="020B0502040204020203" pitchFamily="34" charset="0"/>
              </a:rPr>
              <a:t> </a:t>
            </a:r>
            <a:r>
              <a:rPr lang="de-DE" b="1" dirty="0" err="1">
                <a:latin typeface="Segoe UI" panose="020B0502040204020203" pitchFamily="34" charset="0"/>
                <a:cs typeface="Segoe UI" panose="020B0502040204020203" pitchFamily="34" charset="0"/>
              </a:rPr>
              <a:t>Operations</a:t>
            </a:r>
            <a:endParaRPr lang="de-DE" b="1" dirty="0">
              <a:latin typeface="Segoe UI" panose="020B0502040204020203" pitchFamily="34" charset="0"/>
              <a:cs typeface="Segoe UI" panose="020B0502040204020203" pitchFamily="34" charset="0"/>
            </a:endParaRP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31497" y="1021875"/>
            <a:ext cx="7661275" cy="297517"/>
          </a:xfrm>
        </p:spPr>
        <p:txBody>
          <a:bodyPr/>
          <a:lstStyle/>
          <a:p>
            <a:r>
              <a:rPr lang="de-DE" sz="1400" dirty="0">
                <a:latin typeface="Segoe UI" panose="020B0502040204020203" pitchFamily="34" charset="0"/>
                <a:cs typeface="Segoe UI" panose="020B0502040204020203" pitchFamily="34" charset="0"/>
              </a:rPr>
              <a:t>An on-</a:t>
            </a:r>
            <a:r>
              <a:rPr lang="de-DE" sz="1400" dirty="0" err="1">
                <a:latin typeface="Segoe UI" panose="020B0502040204020203" pitchFamily="34" charset="0"/>
                <a:cs typeface="Segoe UI" panose="020B0502040204020203" pitchFamily="34" charset="0"/>
              </a:rPr>
              <a:t>going</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evolutionary</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process</a:t>
            </a:r>
            <a:endParaRPr lang="de-DE" sz="1400" dirty="0">
              <a:latin typeface="Segoe UI" panose="020B0502040204020203" pitchFamily="34" charset="0"/>
              <a:cs typeface="Segoe UI" panose="020B0502040204020203" pitchFamily="34" charset="0"/>
            </a:endParaRPr>
          </a:p>
        </p:txBody>
      </p:sp>
      <p:sp>
        <p:nvSpPr>
          <p:cNvPr id="4" name="Textplatzhalter 3">
            <a:extLst>
              <a:ext uri="{FF2B5EF4-FFF2-40B4-BE49-F238E27FC236}">
                <a16:creationId xmlns:a16="http://schemas.microsoft.com/office/drawing/2014/main" id="{25697B9E-3D3C-4DDD-B40C-D2726346C138}"/>
              </a:ext>
            </a:extLst>
          </p:cNvPr>
          <p:cNvSpPr>
            <a:spLocks noGrp="1"/>
          </p:cNvSpPr>
          <p:nvPr>
            <p:ph type="body" sz="quarter" idx="16"/>
          </p:nvPr>
        </p:nvSpPr>
        <p:spPr>
          <a:xfrm>
            <a:off x="731499" y="1955421"/>
            <a:ext cx="3664152" cy="274320"/>
          </a:xfrm>
        </p:spPr>
        <p:txBody>
          <a:bodyPr/>
          <a:lstStyle/>
          <a:p>
            <a:r>
              <a:rPr lang="en-GB" sz="1200" dirty="0">
                <a:latin typeface="Segoe UI" panose="020B0502040204020203" pitchFamily="34" charset="0"/>
                <a:cs typeface="Segoe UI" panose="020B0502040204020203" pitchFamily="34" charset="0"/>
              </a:rPr>
              <a:t>(…) </a:t>
            </a:r>
            <a:r>
              <a:rPr lang="en-GB" sz="1200" i="1" dirty="0">
                <a:latin typeface="Segoe UI" panose="020B0502040204020203" pitchFamily="34" charset="0"/>
                <a:cs typeface="Segoe UI" panose="020B0502040204020203" pitchFamily="34" charset="0"/>
              </a:rPr>
              <a:t>future warfare in 21st century will see the electromagnetic spectrum as a contested and congested resource for which silent battles will be conducted. A novel discipline, named </a:t>
            </a:r>
            <a:r>
              <a:rPr lang="en-GB" sz="1800" b="1" i="1" dirty="0">
                <a:latin typeface="Segoe UI" panose="020B0502040204020203" pitchFamily="34" charset="0"/>
                <a:cs typeface="Segoe UI" panose="020B0502040204020203" pitchFamily="34" charset="0"/>
              </a:rPr>
              <a:t>Electromagnetic Spectrum Operations (EMSO), </a:t>
            </a:r>
            <a:r>
              <a:rPr lang="en-GB" sz="1200" i="1" dirty="0">
                <a:latin typeface="Segoe UI" panose="020B0502040204020203" pitchFamily="34" charset="0"/>
                <a:cs typeface="Segoe UI" panose="020B0502040204020203" pitchFamily="34" charset="0"/>
              </a:rPr>
              <a:t>is growing, aiming (to) identify, organize and disseminate concepts of operations, User requirements, doctrine, resources, materiel and technologies which will enable Electromagnetic Spectrum Dominance in peace time, crisis and conflict</a:t>
            </a:r>
            <a:r>
              <a:rPr lang="en-GB" sz="1200" dirty="0">
                <a:latin typeface="Segoe UI" panose="020B0502040204020203" pitchFamily="34" charset="0"/>
                <a:cs typeface="Segoe UI" panose="020B0502040204020203" pitchFamily="34" charset="0"/>
              </a:rPr>
              <a:t>.</a:t>
            </a:r>
            <a:endParaRPr lang="de-DE" sz="1200" dirty="0">
              <a:latin typeface="Segoe UI" panose="020B0502040204020203" pitchFamily="34" charset="0"/>
              <a:cs typeface="Segoe UI" panose="020B0502040204020203" pitchFamily="34" charset="0"/>
            </a:endParaRPr>
          </a:p>
          <a:p>
            <a:r>
              <a:rPr lang="en-US" sz="1200" u="sng" dirty="0">
                <a:latin typeface="Segoe UI" panose="020B0502040204020203" pitchFamily="34" charset="0"/>
                <a:cs typeface="Segoe UI" panose="020B0502040204020203" pitchFamily="34" charset="0"/>
                <a:hlinkClick r:id="rId2"/>
              </a:rPr>
              <a:t>https://www.emsopedia.org</a:t>
            </a:r>
            <a:r>
              <a:rPr lang="en-US" sz="1200" dirty="0">
                <a:latin typeface="Segoe UI" panose="020B0502040204020203" pitchFamily="34" charset="0"/>
                <a:cs typeface="Segoe UI" panose="020B0502040204020203" pitchFamily="34" charset="0"/>
              </a:rPr>
              <a:t>  (accessed 15.8.2021)</a:t>
            </a:r>
            <a:endParaRPr lang="de-DE" sz="120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pic>
        <p:nvPicPr>
          <p:cNvPr id="6" name="Picture 5" descr="Timeline&#10;&#10;Description automatically generated">
            <a:extLst>
              <a:ext uri="{FF2B5EF4-FFF2-40B4-BE49-F238E27FC236}">
                <a16:creationId xmlns:a16="http://schemas.microsoft.com/office/drawing/2014/main" id="{EAC42C5D-6ABB-4BA6-8CCA-DA550E557891}"/>
              </a:ext>
            </a:extLst>
          </p:cNvPr>
          <p:cNvPicPr>
            <a:picLocks noChangeAspect="1"/>
          </p:cNvPicPr>
          <p:nvPr/>
        </p:nvPicPr>
        <p:blipFill>
          <a:blip r:embed="rId3"/>
          <a:stretch>
            <a:fillRect/>
          </a:stretch>
        </p:blipFill>
        <p:spPr>
          <a:xfrm>
            <a:off x="4562134" y="1386182"/>
            <a:ext cx="4374830" cy="2808110"/>
          </a:xfrm>
          <a:prstGeom prst="rect">
            <a:avLst/>
          </a:prstGeom>
        </p:spPr>
      </p:pic>
    </p:spTree>
    <p:extLst>
      <p:ext uri="{BB962C8B-B14F-4D97-AF65-F5344CB8AC3E}">
        <p14:creationId xmlns:p14="http://schemas.microsoft.com/office/powerpoint/2010/main" val="2684515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8" y="541744"/>
            <a:ext cx="7661275" cy="480131"/>
          </a:xfrm>
        </p:spPr>
        <p:txBody>
          <a:bodyPr/>
          <a:lstStyle/>
          <a:p>
            <a:r>
              <a:rPr lang="de-DE" b="1" dirty="0">
                <a:latin typeface="Segoe UI" panose="020B0502040204020203" pitchFamily="34" charset="0"/>
                <a:cs typeface="Segoe UI" panose="020B0502040204020203" pitchFamily="34" charset="0"/>
              </a:rPr>
              <a:t>EM Operational Environment (EMOE)</a:t>
            </a: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31497" y="1021875"/>
            <a:ext cx="7661275" cy="297517"/>
          </a:xfrm>
        </p:spPr>
        <p:txBody>
          <a:bodyPr/>
          <a:lstStyle/>
          <a:p>
            <a:r>
              <a:rPr lang="de-DE" sz="1400" dirty="0" err="1">
                <a:latin typeface="Segoe UI" panose="020B0502040204020203" pitchFamily="34" charset="0"/>
                <a:cs typeface="Segoe UI" panose="020B0502040204020203" pitchFamily="34" charset="0"/>
              </a:rPr>
              <a:t>Complexity</a:t>
            </a:r>
            <a:r>
              <a:rPr lang="de-DE" sz="1400" dirty="0">
                <a:latin typeface="Segoe UI" panose="020B0502040204020203" pitchFamily="34" charset="0"/>
                <a:cs typeface="Segoe UI" panose="020B0502040204020203" pitchFamily="34" charset="0"/>
              </a:rPr>
              <a:t>…</a:t>
            </a:r>
            <a:r>
              <a:rPr lang="de-DE" sz="1400" dirty="0" err="1">
                <a:latin typeface="Segoe UI" panose="020B0502040204020203" pitchFamily="34" charset="0"/>
                <a:cs typeface="Segoe UI" panose="020B0502040204020203" pitchFamily="34" charset="0"/>
              </a:rPr>
              <a:t>Entropy</a:t>
            </a:r>
            <a:r>
              <a:rPr lang="de-DE" sz="1400" dirty="0">
                <a:latin typeface="Segoe UI" panose="020B0502040204020203" pitchFamily="34" charset="0"/>
                <a:cs typeface="Segoe UI" panose="020B0502040204020203" pitchFamily="34" charset="0"/>
              </a:rPr>
              <a:t>….</a:t>
            </a:r>
            <a:r>
              <a:rPr lang="de-DE" sz="1400" dirty="0" err="1">
                <a:latin typeface="Segoe UI" panose="020B0502040204020203" pitchFamily="34" charset="0"/>
                <a:cs typeface="Segoe UI" panose="020B0502040204020203" pitchFamily="34" charset="0"/>
              </a:rPr>
              <a:t>Multitude</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of</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options</a:t>
            </a:r>
            <a:endParaRPr lang="de-DE" sz="1400" dirty="0">
              <a:latin typeface="Segoe UI" panose="020B0502040204020203" pitchFamily="34" charset="0"/>
              <a:cs typeface="Segoe UI" panose="020B0502040204020203" pitchFamily="34" charset="0"/>
            </a:endParaRPr>
          </a:p>
        </p:txBody>
      </p:sp>
      <p:sp>
        <p:nvSpPr>
          <p:cNvPr id="4" name="Textplatzhalter 3">
            <a:extLst>
              <a:ext uri="{FF2B5EF4-FFF2-40B4-BE49-F238E27FC236}">
                <a16:creationId xmlns:a16="http://schemas.microsoft.com/office/drawing/2014/main" id="{25697B9E-3D3C-4DDD-B40C-D2726346C138}"/>
              </a:ext>
            </a:extLst>
          </p:cNvPr>
          <p:cNvSpPr>
            <a:spLocks noGrp="1"/>
          </p:cNvSpPr>
          <p:nvPr>
            <p:ph type="body" sz="quarter" idx="16"/>
          </p:nvPr>
        </p:nvSpPr>
        <p:spPr>
          <a:xfrm>
            <a:off x="640059" y="1733353"/>
            <a:ext cx="3664152" cy="2775826"/>
          </a:xfrm>
        </p:spPr>
        <p:txBody>
          <a:bodyPr/>
          <a:lstStyle/>
          <a:p>
            <a:r>
              <a:rPr lang="en-US" sz="1200" b="1" dirty="0">
                <a:latin typeface="Segoe UI" panose="020B0502040204020203" pitchFamily="34" charset="0"/>
                <a:cs typeface="Segoe UI" panose="020B0502040204020203" pitchFamily="34" charset="0"/>
              </a:rPr>
              <a:t>US DoD </a:t>
            </a:r>
            <a:r>
              <a:rPr lang="en-US" sz="1200" dirty="0">
                <a:latin typeface="Segoe UI" panose="020B0502040204020203" pitchFamily="34" charset="0"/>
                <a:cs typeface="Segoe UI" panose="020B0502040204020203" pitchFamily="34" charset="0"/>
              </a:rPr>
              <a:t>describes</a:t>
            </a:r>
            <a:r>
              <a:rPr lang="en-US" sz="1200" b="1" dirty="0">
                <a:latin typeface="Segoe UI" panose="020B0502040204020203" pitchFamily="34" charset="0"/>
                <a:cs typeface="Segoe UI" panose="020B0502040204020203" pitchFamily="34" charset="0"/>
              </a:rPr>
              <a:t> EMOE Complexity</a:t>
            </a:r>
            <a:r>
              <a:rPr lang="en-US" sz="1200" dirty="0">
                <a:latin typeface="Segoe UI" panose="020B0502040204020203" pitchFamily="34" charset="0"/>
                <a:cs typeface="Segoe UI" panose="020B0502040204020203" pitchFamily="34" charset="0"/>
              </a:rPr>
              <a:t> as</a:t>
            </a:r>
          </a:p>
          <a:p>
            <a:endParaRPr lang="en-US" sz="1200" dirty="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Contested</a:t>
            </a:r>
            <a:r>
              <a:rPr lang="en-US" sz="1200" dirty="0">
                <a:latin typeface="Segoe UI" panose="020B0502040204020203" pitchFamily="34" charset="0"/>
                <a:cs typeface="Segoe UI" panose="020B0502040204020203" pitchFamily="34" charset="0"/>
              </a:rPr>
              <a:t> – Enemy activities detect, disrupt, exploit, degrade, deny, deceive, or destroy friendly EMS capabilities for the purpose of military advantage. </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Congested</a:t>
            </a:r>
            <a:r>
              <a:rPr lang="en-US" sz="1200" dirty="0">
                <a:latin typeface="Segoe UI" panose="020B0502040204020203" pitchFamily="34" charset="0"/>
                <a:cs typeface="Segoe UI" panose="020B0502040204020203" pitchFamily="34" charset="0"/>
              </a:rPr>
              <a:t> – Military and civilian EMS-dependent systems continue to crowd the spectrum and increase the amount of unintentional interference.</a:t>
            </a:r>
          </a:p>
          <a:p>
            <a:pPr marL="171450" indent="-171450">
              <a:buFont typeface="Arial" panose="020B0604020202020204" pitchFamily="34" charset="0"/>
              <a:buChar char="•"/>
            </a:pPr>
            <a:r>
              <a:rPr lang="en-US" sz="1200" b="1" dirty="0">
                <a:latin typeface="Segoe UI" panose="020B0502040204020203" pitchFamily="34" charset="0"/>
                <a:cs typeface="Segoe UI" panose="020B0502040204020203" pitchFamily="34" charset="0"/>
              </a:rPr>
              <a:t>Constrained</a:t>
            </a:r>
            <a:r>
              <a:rPr lang="en-US" sz="1200" dirty="0">
                <a:latin typeface="Segoe UI" panose="020B0502040204020203" pitchFamily="34" charset="0"/>
                <a:cs typeface="Segoe UI" panose="020B0502040204020203" pitchFamily="34" charset="0"/>
              </a:rPr>
              <a:t> – Domestic and international regulations cause the amount of spectrum available for military access to decrease.</a:t>
            </a:r>
          </a:p>
          <a:p>
            <a:endParaRPr lang="de-DE" sz="1200" dirty="0">
              <a:latin typeface="Segoe UI" panose="020B0502040204020203" pitchFamily="34" charset="0"/>
              <a:cs typeface="Segoe UI" panose="020B0502040204020203" pitchFamily="34" charset="0"/>
            </a:endParaRPr>
          </a:p>
        </p:txBody>
      </p:sp>
      <p:pic>
        <p:nvPicPr>
          <p:cNvPr id="6" name="Picture 5" descr="Timeline&#10;&#10;Description automatically generated">
            <a:extLst>
              <a:ext uri="{FF2B5EF4-FFF2-40B4-BE49-F238E27FC236}">
                <a16:creationId xmlns:a16="http://schemas.microsoft.com/office/drawing/2014/main" id="{5D936295-CC42-42B4-AB6E-069357E1FAFD}"/>
              </a:ext>
            </a:extLst>
          </p:cNvPr>
          <p:cNvPicPr>
            <a:picLocks noChangeAspect="1"/>
          </p:cNvPicPr>
          <p:nvPr/>
        </p:nvPicPr>
        <p:blipFill>
          <a:blip r:embed="rId2"/>
          <a:stretch>
            <a:fillRect/>
          </a:stretch>
        </p:blipFill>
        <p:spPr>
          <a:xfrm>
            <a:off x="4562134" y="1386182"/>
            <a:ext cx="4374830" cy="2808110"/>
          </a:xfrm>
          <a:prstGeom prst="rect">
            <a:avLst/>
          </a:prstGeom>
        </p:spPr>
      </p:pic>
    </p:spTree>
    <p:extLst>
      <p:ext uri="{BB962C8B-B14F-4D97-AF65-F5344CB8AC3E}">
        <p14:creationId xmlns:p14="http://schemas.microsoft.com/office/powerpoint/2010/main" val="31634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1000"/>
                                        <p:tgtEl>
                                          <p:spTgt spid="4">
                                            <p:txEl>
                                              <p:pRg st="3" end="3"/>
                                            </p:txEl>
                                          </p:spTgt>
                                        </p:tgtEl>
                                      </p:cBhvr>
                                    </p:animEffect>
                                    <p:anim calcmode="lin" valueType="num">
                                      <p:cBhvr>
                                        <p:cTn id="2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a:latin typeface="Segoe UI" panose="020B0502040204020203" pitchFamily="34" charset="0"/>
                <a:cs typeface="Segoe UI" panose="020B0502040204020203" pitchFamily="34" charset="0"/>
              </a:rPr>
              <a:t>System </a:t>
            </a:r>
            <a:r>
              <a:rPr lang="de-DE" b="1" dirty="0" err="1">
                <a:latin typeface="Segoe UI" panose="020B0502040204020203" pitchFamily="34" charset="0"/>
                <a:cs typeface="Segoe UI" panose="020B0502040204020203" pitchFamily="34" charset="0"/>
              </a:rPr>
              <a:t>under</a:t>
            </a:r>
            <a:r>
              <a:rPr lang="de-DE" b="1" dirty="0">
                <a:latin typeface="Segoe UI" panose="020B0502040204020203" pitchFamily="34" charset="0"/>
                <a:cs typeface="Segoe UI" panose="020B0502040204020203" pitchFamily="34" charset="0"/>
              </a:rPr>
              <a:t> </a:t>
            </a:r>
            <a:r>
              <a:rPr lang="de-DE" b="1" dirty="0" err="1">
                <a:latin typeface="Segoe UI" panose="020B0502040204020203" pitchFamily="34" charset="0"/>
                <a:cs typeface="Segoe UI" panose="020B0502040204020203" pitchFamily="34" charset="0"/>
              </a:rPr>
              <a:t>test</a:t>
            </a:r>
            <a:endParaRPr lang="de-DE" b="1" dirty="0">
              <a:latin typeface="Segoe UI" panose="020B0502040204020203" pitchFamily="34" charset="0"/>
              <a:cs typeface="Segoe UI" panose="020B0502040204020203" pitchFamily="34" charset="0"/>
            </a:endParaRP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31495" y="845707"/>
            <a:ext cx="7661275" cy="297517"/>
          </a:xfrm>
        </p:spPr>
        <p:txBody>
          <a:bodyPr/>
          <a:lstStyle/>
          <a:p>
            <a:r>
              <a:rPr lang="de-DE" sz="1400" dirty="0">
                <a:latin typeface="Segoe UI" panose="020B0502040204020203" pitchFamily="34" charset="0"/>
                <a:cs typeface="Segoe UI" panose="020B0502040204020203" pitchFamily="34" charset="0"/>
              </a:rPr>
              <a:t>Wide </a:t>
            </a:r>
            <a:r>
              <a:rPr lang="de-DE" sz="1400" dirty="0" err="1">
                <a:latin typeface="Segoe UI" panose="020B0502040204020203" pitchFamily="34" charset="0"/>
                <a:cs typeface="Segoe UI" panose="020B0502040204020203" pitchFamily="34" charset="0"/>
              </a:rPr>
              <a:t>spectrum</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of</a:t>
            </a:r>
            <a:r>
              <a:rPr lang="de-DE" sz="1400" dirty="0">
                <a:latin typeface="Segoe UI" panose="020B0502040204020203" pitchFamily="34" charset="0"/>
                <a:cs typeface="Segoe UI" panose="020B0502040204020203" pitchFamily="34" charset="0"/>
              </a:rPr>
              <a:t> Needs</a:t>
            </a:r>
          </a:p>
        </p:txBody>
      </p:sp>
      <p:sp>
        <p:nvSpPr>
          <p:cNvPr id="4" name="Textplatzhalter 3">
            <a:extLst>
              <a:ext uri="{FF2B5EF4-FFF2-40B4-BE49-F238E27FC236}">
                <a16:creationId xmlns:a16="http://schemas.microsoft.com/office/drawing/2014/main" id="{25697B9E-3D3C-4DDD-B40C-D2726346C138}"/>
              </a:ext>
            </a:extLst>
          </p:cNvPr>
          <p:cNvSpPr>
            <a:spLocks noGrp="1"/>
          </p:cNvSpPr>
          <p:nvPr>
            <p:ph type="body" sz="quarter" idx="16"/>
          </p:nvPr>
        </p:nvSpPr>
        <p:spPr>
          <a:xfrm>
            <a:off x="640059" y="1680806"/>
            <a:ext cx="3664152" cy="2430504"/>
          </a:xfrm>
        </p:spPr>
        <p:txBody>
          <a:bodyPr/>
          <a:lstStyle/>
          <a:p>
            <a:r>
              <a:rPr lang="en-US" sz="1200" b="1" dirty="0">
                <a:latin typeface="Segoe UI" panose="020B0502040204020203" pitchFamily="34" charset="0"/>
                <a:cs typeface="Segoe UI" panose="020B0502040204020203" pitchFamily="34" charset="0"/>
              </a:rPr>
              <a:t>The System under test is an</a:t>
            </a:r>
          </a:p>
          <a:p>
            <a:r>
              <a:rPr lang="en-US" sz="1200" b="1" dirty="0">
                <a:latin typeface="Segoe UI" panose="020B0502040204020203" pitchFamily="34" charset="0"/>
                <a:cs typeface="Segoe UI" panose="020B0502040204020203" pitchFamily="34" charset="0"/>
              </a:rPr>
              <a:t>……….EMS-dependent system</a:t>
            </a:r>
          </a:p>
          <a:p>
            <a:r>
              <a:rPr lang="en-US" sz="1200" b="1" dirty="0">
                <a:latin typeface="Segoe UI" panose="020B0502040204020203" pitchFamily="34" charset="0"/>
                <a:cs typeface="Segoe UI" panose="020B0502040204020203" pitchFamily="34" charset="0"/>
              </a:rPr>
              <a:t>that can be characterized in terms of</a:t>
            </a:r>
          </a:p>
          <a:p>
            <a:endParaRPr lang="en-US" sz="1200" b="1" dirty="0">
              <a:latin typeface="Segoe UI" panose="020B0502040204020203" pitchFamily="34" charset="0"/>
              <a:cs typeface="Segoe UI" panose="020B0502040204020203" pitchFamily="34" charset="0"/>
            </a:endParaRPr>
          </a:p>
          <a:p>
            <a:pPr marL="171450" indent="-171450">
              <a:buFontTx/>
              <a:buChar char="-"/>
            </a:pPr>
            <a:r>
              <a:rPr lang="en-US" sz="1200" b="1" dirty="0">
                <a:latin typeface="Segoe UI" panose="020B0502040204020203" pitchFamily="34" charset="0"/>
                <a:cs typeface="Segoe UI" panose="020B0502040204020203" pitchFamily="34" charset="0"/>
              </a:rPr>
              <a:t>User / Use Case</a:t>
            </a:r>
          </a:p>
          <a:p>
            <a:pPr marL="171450" indent="-171450">
              <a:buFontTx/>
              <a:buChar char="-"/>
            </a:pPr>
            <a:r>
              <a:rPr lang="en-US" sz="1200" b="1" dirty="0">
                <a:latin typeface="Segoe UI" panose="020B0502040204020203" pitchFamily="34" charset="0"/>
                <a:cs typeface="Segoe UI" panose="020B0502040204020203" pitchFamily="34" charset="0"/>
              </a:rPr>
              <a:t>Platform</a:t>
            </a:r>
          </a:p>
          <a:p>
            <a:pPr marL="171450" indent="-171450">
              <a:buFontTx/>
              <a:buChar char="-"/>
            </a:pPr>
            <a:r>
              <a:rPr lang="en-US" sz="1200" b="1" dirty="0">
                <a:latin typeface="Segoe UI" panose="020B0502040204020203" pitchFamily="34" charset="0"/>
                <a:cs typeface="Segoe UI" panose="020B0502040204020203" pitchFamily="34" charset="0"/>
              </a:rPr>
              <a:t>Nature</a:t>
            </a:r>
          </a:p>
          <a:p>
            <a:pPr marL="171450" indent="-171450">
              <a:buFontTx/>
              <a:buChar char="-"/>
            </a:pPr>
            <a:r>
              <a:rPr lang="en-US" sz="1200" b="1" dirty="0">
                <a:latin typeface="Segoe UI" panose="020B0502040204020203" pitchFamily="34" charset="0"/>
                <a:cs typeface="Segoe UI" panose="020B0502040204020203" pitchFamily="34" charset="0"/>
              </a:rPr>
              <a:t>Test Goal</a:t>
            </a:r>
          </a:p>
          <a:p>
            <a:pPr marL="171450" indent="-171450">
              <a:buFontTx/>
              <a:buChar char="-"/>
            </a:pPr>
            <a:r>
              <a:rPr lang="en-US" sz="1200" b="1" dirty="0">
                <a:latin typeface="Segoe UI" panose="020B0502040204020203" pitchFamily="34" charset="0"/>
                <a:cs typeface="Segoe UI" panose="020B0502040204020203" pitchFamily="34" charset="0"/>
              </a:rPr>
              <a:t>Testing Environment</a:t>
            </a:r>
          </a:p>
          <a:p>
            <a:pPr marL="171450" indent="-171450">
              <a:buFontTx/>
              <a:buChar char="-"/>
            </a:pPr>
            <a:endParaRPr lang="en-US" sz="120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pic>
        <p:nvPicPr>
          <p:cNvPr id="8" name="Grafik 7">
            <a:extLst>
              <a:ext uri="{FF2B5EF4-FFF2-40B4-BE49-F238E27FC236}">
                <a16:creationId xmlns:a16="http://schemas.microsoft.com/office/drawing/2014/main" id="{9EB8FB75-379C-4A0A-820C-0A3614B2343A}"/>
              </a:ext>
            </a:extLst>
          </p:cNvPr>
          <p:cNvPicPr>
            <a:picLocks noChangeAspect="1"/>
          </p:cNvPicPr>
          <p:nvPr/>
        </p:nvPicPr>
        <p:blipFill>
          <a:blip r:embed="rId2"/>
          <a:stretch>
            <a:fillRect/>
          </a:stretch>
        </p:blipFill>
        <p:spPr>
          <a:xfrm>
            <a:off x="3469797" y="333103"/>
            <a:ext cx="5540251" cy="4810397"/>
          </a:xfrm>
          <a:prstGeom prst="rect">
            <a:avLst/>
          </a:prstGeom>
        </p:spPr>
      </p:pic>
    </p:spTree>
    <p:extLst>
      <p:ext uri="{BB962C8B-B14F-4D97-AF65-F5344CB8AC3E}">
        <p14:creationId xmlns:p14="http://schemas.microsoft.com/office/powerpoint/2010/main" val="167718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1000"/>
                                        <p:tgtEl>
                                          <p:spTgt spid="4">
                                            <p:txEl>
                                              <p:pRg st="4" end="4"/>
                                            </p:txEl>
                                          </p:spTgt>
                                        </p:tgtEl>
                                      </p:cBhvr>
                                    </p:animEffect>
                                    <p:anim calcmode="lin" valueType="num">
                                      <p:cBhvr>
                                        <p:cTn id="2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anim calcmode="lin" valueType="num">
                                      <p:cBhvr>
                                        <p:cTn id="3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1000"/>
                                        <p:tgtEl>
                                          <p:spTgt spid="4">
                                            <p:txEl>
                                              <p:pRg st="6" end="6"/>
                                            </p:txEl>
                                          </p:spTgt>
                                        </p:tgtEl>
                                      </p:cBhvr>
                                    </p:animEffect>
                                    <p:anim calcmode="lin" valueType="num">
                                      <p:cBhvr>
                                        <p:cTn id="4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1000"/>
                                        <p:tgtEl>
                                          <p:spTgt spid="4">
                                            <p:txEl>
                                              <p:pRg st="7" end="7"/>
                                            </p:txEl>
                                          </p:spTgt>
                                        </p:tgtEl>
                                      </p:cBhvr>
                                    </p:animEffect>
                                    <p:anim calcmode="lin" valueType="num">
                                      <p:cBhvr>
                                        <p:cTn id="5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fade">
                                      <p:cBhvr>
                                        <p:cTn id="56" dur="1000"/>
                                        <p:tgtEl>
                                          <p:spTgt spid="4">
                                            <p:txEl>
                                              <p:pRg st="8" end="8"/>
                                            </p:txEl>
                                          </p:spTgt>
                                        </p:tgtEl>
                                      </p:cBhvr>
                                    </p:animEffect>
                                    <p:anim calcmode="lin" valueType="num">
                                      <p:cBhvr>
                                        <p:cTn id="57"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magine 7">
            <a:extLst>
              <a:ext uri="{FF2B5EF4-FFF2-40B4-BE49-F238E27FC236}">
                <a16:creationId xmlns:a16="http://schemas.microsoft.com/office/drawing/2014/main" id="{3F33317E-FD2F-499B-B892-E39A1032427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32636" y="278480"/>
            <a:ext cx="689518" cy="594636"/>
          </a:xfrm>
          <a:prstGeom prst="rect">
            <a:avLst/>
          </a:prstGeom>
          <a:solidFill>
            <a:schemeClr val="bg1"/>
          </a:solidFill>
          <a:ln w="158750" cap="sq">
            <a:solidFill>
              <a:schemeClr val="bg1"/>
            </a:solidFill>
            <a:miter lim="800000"/>
          </a:ln>
          <a:effectLst>
            <a:outerShdw blurRad="254000" dist="190500" dir="2700000" sy="90000" algn="bl" rotWithShape="0">
              <a:srgbClr val="000000">
                <a:alpha val="40000"/>
              </a:srgbClr>
            </a:outerShdw>
          </a:effectLst>
        </p:spPr>
      </p:pic>
      <p:pic>
        <p:nvPicPr>
          <p:cNvPr id="25" name="Grafik 24">
            <a:extLst>
              <a:ext uri="{FF2B5EF4-FFF2-40B4-BE49-F238E27FC236}">
                <a16:creationId xmlns:a16="http://schemas.microsoft.com/office/drawing/2014/main" id="{470E6E5C-5458-4F4F-8461-13086C7C78CF}"/>
              </a:ext>
            </a:extLst>
          </p:cNvPr>
          <p:cNvPicPr>
            <a:picLocks noChangeAspect="1"/>
          </p:cNvPicPr>
          <p:nvPr/>
        </p:nvPicPr>
        <p:blipFill rotWithShape="1">
          <a:blip r:embed="rId3">
            <a:extLst>
              <a:ext uri="{28A0092B-C50C-407E-A947-70E740481C1C}">
                <a14:useLocalDpi xmlns:a14="http://schemas.microsoft.com/office/drawing/2010/main" val="0"/>
              </a:ext>
            </a:extLst>
          </a:blip>
          <a:srcRect l="15155" t="45068" r="20153" b="15905"/>
          <a:stretch/>
        </p:blipFill>
        <p:spPr>
          <a:xfrm>
            <a:off x="7155205" y="2758577"/>
            <a:ext cx="1468143" cy="1026530"/>
          </a:xfrm>
          <a:prstGeom prst="rect">
            <a:avLst/>
          </a:prstGeom>
          <a:ln>
            <a:solidFill>
              <a:schemeClr val="tx1">
                <a:lumMod val="90000"/>
                <a:lumOff val="10000"/>
              </a:schemeClr>
            </a:solidFill>
          </a:ln>
        </p:spPr>
      </p:pic>
      <p:pic>
        <p:nvPicPr>
          <p:cNvPr id="28" name="Grafik 27" descr="K:\Marketing\Bildmaterial\EMES Rack A89\DSC_1670.jpg">
            <a:extLst>
              <a:ext uri="{FF2B5EF4-FFF2-40B4-BE49-F238E27FC236}">
                <a16:creationId xmlns:a16="http://schemas.microsoft.com/office/drawing/2014/main" id="{1A6067F9-93AB-478C-92CF-7B5798BBB687}"/>
              </a:ext>
            </a:extLst>
          </p:cNvPr>
          <p:cNvPicPr/>
          <p:nvPr/>
        </p:nvPicPr>
        <p:blipFill rotWithShape="1">
          <a:blip r:embed="rId4" cstate="print">
            <a:extLst>
              <a:ext uri="{28A0092B-C50C-407E-A947-70E740481C1C}">
                <a14:useLocalDpi xmlns:a14="http://schemas.microsoft.com/office/drawing/2010/main" val="0"/>
              </a:ext>
            </a:extLst>
          </a:blip>
          <a:srcRect t="14581" r="2606" b="9527"/>
          <a:stretch/>
        </p:blipFill>
        <p:spPr bwMode="auto">
          <a:xfrm>
            <a:off x="7155205" y="1574074"/>
            <a:ext cx="1124890" cy="1138420"/>
          </a:xfrm>
          <a:prstGeom prst="rect">
            <a:avLst/>
          </a:prstGeom>
          <a:noFill/>
          <a:ln>
            <a:solidFill>
              <a:schemeClr val="tx1">
                <a:lumMod val="90000"/>
                <a:lumOff val="10000"/>
              </a:schemeClr>
            </a:solidFill>
          </a:ln>
          <a:extLst>
            <a:ext uri="{53640926-AAD7-44D8-BBD7-CCE9431645EC}">
              <a14:shadowObscured xmlns:a14="http://schemas.microsoft.com/office/drawing/2010/main"/>
            </a:ext>
          </a:extLst>
        </p:spPr>
      </p:pic>
      <p:sp>
        <p:nvSpPr>
          <p:cNvPr id="8" name="Titel 1">
            <a:extLst>
              <a:ext uri="{FF2B5EF4-FFF2-40B4-BE49-F238E27FC236}">
                <a16:creationId xmlns:a16="http://schemas.microsoft.com/office/drawing/2014/main" id="{162AEDFB-2B8E-4DD8-BFAC-2F7099D9C50B}"/>
              </a:ext>
            </a:extLst>
          </p:cNvPr>
          <p:cNvSpPr>
            <a:spLocks noGrp="1"/>
          </p:cNvSpPr>
          <p:nvPr>
            <p:ph type="ctrTitle"/>
          </p:nvPr>
        </p:nvSpPr>
        <p:spPr>
          <a:xfrm>
            <a:off x="731496" y="423028"/>
            <a:ext cx="7661275" cy="480131"/>
          </a:xfrm>
        </p:spPr>
        <p:txBody>
          <a:bodyPr/>
          <a:lstStyle/>
          <a:p>
            <a:r>
              <a:rPr lang="de-DE" b="1" dirty="0">
                <a:latin typeface="Segoe UI" panose="020B0502040204020203" pitchFamily="34" charset="0"/>
                <a:cs typeface="Segoe UI" panose="020B0502040204020203" pitchFamily="34" charset="0"/>
              </a:rPr>
              <a:t>Test &amp; Evaluation </a:t>
            </a:r>
            <a:r>
              <a:rPr lang="de-DE" b="1" dirty="0" err="1">
                <a:latin typeface="Segoe UI" panose="020B0502040204020203" pitchFamily="34" charset="0"/>
                <a:cs typeface="Segoe UI" panose="020B0502040204020203" pitchFamily="34" charset="0"/>
              </a:rPr>
              <a:t>Activities</a:t>
            </a:r>
            <a:endParaRPr lang="de-DE" b="1" dirty="0">
              <a:latin typeface="Segoe UI" panose="020B0502040204020203" pitchFamily="34" charset="0"/>
              <a:cs typeface="Segoe UI" panose="020B0502040204020203" pitchFamily="34" charset="0"/>
            </a:endParaRPr>
          </a:p>
        </p:txBody>
      </p:sp>
      <p:sp>
        <p:nvSpPr>
          <p:cNvPr id="9" name="Untertitel 2">
            <a:extLst>
              <a:ext uri="{FF2B5EF4-FFF2-40B4-BE49-F238E27FC236}">
                <a16:creationId xmlns:a16="http://schemas.microsoft.com/office/drawing/2014/main" id="{B2278E7A-722F-4606-84D1-A5DD564476B5}"/>
              </a:ext>
            </a:extLst>
          </p:cNvPr>
          <p:cNvSpPr txBox="1">
            <a:spLocks/>
          </p:cNvSpPr>
          <p:nvPr/>
        </p:nvSpPr>
        <p:spPr>
          <a:xfrm>
            <a:off x="741362" y="873116"/>
            <a:ext cx="7661275" cy="297517"/>
          </a:xfrm>
          <a:prstGeom prst="rect">
            <a:avLst/>
          </a:prstGeom>
        </p:spPr>
        <p:txBody>
          <a:bodyPr/>
          <a:lstStyle>
            <a:lvl1pPr marL="0" marR="0" indent="0" algn="l" defTabSz="914400" rtl="0" eaLnBrk="1" fontAlgn="auto" latinLnBrk="0" hangingPunct="1">
              <a:lnSpc>
                <a:spcPct val="100000"/>
              </a:lnSpc>
              <a:spcBef>
                <a:spcPts val="400"/>
              </a:spcBef>
              <a:spcAft>
                <a:spcPts val="0"/>
              </a:spcAft>
              <a:buClr>
                <a:schemeClr val="bg2">
                  <a:lumMod val="50000"/>
                </a:schemeClr>
              </a:buClr>
              <a:buSzPct val="70000"/>
              <a:buFont typeface="Wingdings" charset="2"/>
              <a:buNone/>
              <a:tabLst>
                <a:tab pos="182880" algn="l"/>
              </a:tabLst>
              <a:defRPr lang="en-US" sz="1800" b="0" i="0" kern="1200" baseline="0" dirty="0" smtClean="0">
                <a:solidFill>
                  <a:schemeClr val="tx1"/>
                </a:solidFill>
                <a:latin typeface="+mn-lt"/>
                <a:ea typeface="Arial" charset="0"/>
                <a:cs typeface="Arial" charset="0"/>
              </a:defRPr>
            </a:lvl1pPr>
            <a:lvl2pPr marL="274320" indent="0" algn="l" defTabSz="914400" rtl="0" eaLnBrk="1" latinLnBrk="0" hangingPunct="1">
              <a:lnSpc>
                <a:spcPct val="90000"/>
              </a:lnSpc>
              <a:spcBef>
                <a:spcPts val="500"/>
              </a:spcBef>
              <a:buClr>
                <a:schemeClr val="bg2">
                  <a:lumMod val="50000"/>
                </a:schemeClr>
              </a:buClr>
              <a:buSzPct val="70000"/>
              <a:buFont typeface="Wingdings" charset="2"/>
              <a:buNone/>
              <a:defRPr lang="en-US" sz="1600" b="0" i="0" kern="1200" baseline="0" dirty="0" smtClean="0">
                <a:solidFill>
                  <a:schemeClr val="tx1"/>
                </a:solidFill>
                <a:latin typeface="+mn-lt"/>
                <a:ea typeface="+mn-ea"/>
                <a:cs typeface="Univers LT Std 45 Light"/>
              </a:defRPr>
            </a:lvl2pPr>
            <a:lvl3pPr marL="548640" indent="0" algn="l" defTabSz="914400" rtl="0" eaLnBrk="1" latinLnBrk="0" hangingPunct="1">
              <a:lnSpc>
                <a:spcPct val="90000"/>
              </a:lnSpc>
              <a:spcBef>
                <a:spcPts val="500"/>
              </a:spcBef>
              <a:buClr>
                <a:schemeClr val="bg2">
                  <a:lumMod val="50000"/>
                </a:schemeClr>
              </a:buClr>
              <a:buSzPct val="70000"/>
              <a:buFont typeface="Wingdings" charset="2"/>
              <a:buNone/>
              <a:defRPr lang="en-US" sz="1400" b="0" i="0" kern="1200" baseline="0" dirty="0" smtClean="0">
                <a:solidFill>
                  <a:schemeClr val="tx1"/>
                </a:solidFill>
                <a:latin typeface="+mn-lt"/>
                <a:ea typeface="+mn-ea"/>
                <a:cs typeface="Univers LT Std 45 Light"/>
              </a:defRPr>
            </a:lvl3pPr>
            <a:lvl4pPr marL="731520" indent="0" algn="l" defTabSz="914400" rtl="0" eaLnBrk="1" latinLnBrk="0" hangingPunct="1">
              <a:lnSpc>
                <a:spcPct val="90000"/>
              </a:lnSpc>
              <a:spcBef>
                <a:spcPts val="500"/>
              </a:spcBef>
              <a:buClr>
                <a:schemeClr val="bg2">
                  <a:lumMod val="50000"/>
                </a:schemeClr>
              </a:buClr>
              <a:buSzPct val="70000"/>
              <a:buFont typeface="Wingdings" charset="2"/>
              <a:buNone/>
              <a:defRPr lang="en-US" sz="1200" b="0" i="0" kern="1200" baseline="0" dirty="0" smtClean="0">
                <a:solidFill>
                  <a:schemeClr val="tx1"/>
                </a:solidFill>
                <a:latin typeface="+mn-lt"/>
                <a:ea typeface="+mn-ea"/>
                <a:cs typeface="Univers LT Std 45 Light"/>
              </a:defRPr>
            </a:lvl4pPr>
            <a:lvl5pPr marL="1828800" indent="0" algn="l" defTabSz="914400" rtl="0" eaLnBrk="1" latinLnBrk="0" hangingPunct="1">
              <a:lnSpc>
                <a:spcPct val="90000"/>
              </a:lnSpc>
              <a:spcBef>
                <a:spcPts val="500"/>
              </a:spcBef>
              <a:buFont typeface="Arial"/>
              <a:buNone/>
              <a:defRPr sz="1600" b="0" i="0" kern="1200" baseline="0">
                <a:solidFill>
                  <a:schemeClr val="bg2">
                    <a:lumMod val="25000"/>
                  </a:schemeClr>
                </a:solidFill>
                <a:latin typeface="Helvetica Neue Light" charset="0"/>
                <a:ea typeface="Helvetica Neue Light" charset="0"/>
                <a:cs typeface="Helvetica Neue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de-DE" sz="1400">
                <a:latin typeface="Segoe UI" panose="020B0502040204020203" pitchFamily="34" charset="0"/>
                <a:cs typeface="Segoe UI" panose="020B0502040204020203" pitchFamily="34" charset="0"/>
              </a:rPr>
              <a:t>Along the System Life Cycle</a:t>
            </a:r>
          </a:p>
        </p:txBody>
      </p:sp>
      <p:pic>
        <p:nvPicPr>
          <p:cNvPr id="10" name="Grafik 9">
            <a:extLst>
              <a:ext uri="{FF2B5EF4-FFF2-40B4-BE49-F238E27FC236}">
                <a16:creationId xmlns:a16="http://schemas.microsoft.com/office/drawing/2014/main" id="{B196F7BD-E25C-423C-9A15-7772FD84861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83689" y="1353247"/>
            <a:ext cx="6243320" cy="1668145"/>
          </a:xfrm>
          <a:prstGeom prst="rect">
            <a:avLst/>
          </a:prstGeom>
          <a:noFill/>
          <a:ln>
            <a:noFill/>
          </a:ln>
        </p:spPr>
      </p:pic>
      <p:pic>
        <p:nvPicPr>
          <p:cNvPr id="11" name="Grafik 10">
            <a:extLst>
              <a:ext uri="{FF2B5EF4-FFF2-40B4-BE49-F238E27FC236}">
                <a16:creationId xmlns:a16="http://schemas.microsoft.com/office/drawing/2014/main" id="{DA5F57F6-DB9A-43A1-B96A-30FF137ADD38}"/>
              </a:ext>
            </a:extLst>
          </p:cNvPr>
          <p:cNvPicPr/>
          <p:nvPr/>
        </p:nvPicPr>
        <p:blipFill rotWithShape="1">
          <a:blip r:embed="rId6"/>
          <a:srcRect l="73859" t="19630" r="15819" b="40667"/>
          <a:stretch/>
        </p:blipFill>
        <p:spPr>
          <a:xfrm>
            <a:off x="7143196" y="17499"/>
            <a:ext cx="1148909" cy="1510492"/>
          </a:xfrm>
          <a:prstGeom prst="rect">
            <a:avLst/>
          </a:prstGeom>
        </p:spPr>
      </p:pic>
      <p:pic>
        <p:nvPicPr>
          <p:cNvPr id="12" name="Grafik 11" descr="C:\Users\Sciotti\Desktop\A74V6601.png">
            <a:extLst>
              <a:ext uri="{FF2B5EF4-FFF2-40B4-BE49-F238E27FC236}">
                <a16:creationId xmlns:a16="http://schemas.microsoft.com/office/drawing/2014/main" id="{A912EAF0-D4EC-4A13-8D7D-52FB4E52E702}"/>
              </a:ext>
            </a:extLst>
          </p:cNvPr>
          <p:cNvPicPr/>
          <p:nvPr/>
        </p:nvPicPr>
        <p:blipFill rotWithShape="1">
          <a:blip r:embed="rId7" cstate="screen">
            <a:extLst>
              <a:ext uri="{28A0092B-C50C-407E-A947-70E740481C1C}">
                <a14:useLocalDpi xmlns:a14="http://schemas.microsoft.com/office/drawing/2010/main" val="0"/>
              </a:ext>
            </a:extLst>
          </a:blip>
          <a:srcRect l="9220" t="6514" r="9147" b="21494"/>
          <a:stretch/>
        </p:blipFill>
        <p:spPr bwMode="auto">
          <a:xfrm>
            <a:off x="7162209" y="3831189"/>
            <a:ext cx="1230562" cy="1294811"/>
          </a:xfrm>
          <a:prstGeom prst="rect">
            <a:avLst/>
          </a:prstGeom>
          <a:noFill/>
          <a:ln>
            <a:noFill/>
          </a:ln>
          <a:extLst>
            <a:ext uri="{53640926-AAD7-44D8-BBD7-CCE9431645EC}">
              <a14:shadowObscured xmlns:a14="http://schemas.microsoft.com/office/drawing/2010/main"/>
            </a:ext>
          </a:extLst>
        </p:spPr>
      </p:pic>
      <p:pic>
        <p:nvPicPr>
          <p:cNvPr id="1028" name="Picture 4" descr="Team Icons - Download Free Vector Icons | Noun Project">
            <a:extLst>
              <a:ext uri="{FF2B5EF4-FFF2-40B4-BE49-F238E27FC236}">
                <a16:creationId xmlns:a16="http://schemas.microsoft.com/office/drawing/2014/main" id="{4926DAF8-D402-4DBA-B6F8-3435CE0DA7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3689" y="2988013"/>
            <a:ext cx="938541" cy="93854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eam Icons - Download Free Vector Icons | Noun Project">
            <a:extLst>
              <a:ext uri="{FF2B5EF4-FFF2-40B4-BE49-F238E27FC236}">
                <a16:creationId xmlns:a16="http://schemas.microsoft.com/office/drawing/2014/main" id="{2D3D6FE5-2B98-40F4-96E9-708B858FF6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9497" y="3231645"/>
            <a:ext cx="938541" cy="9385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Team Icons - Download Free Vector Icons | Noun Project">
            <a:extLst>
              <a:ext uri="{FF2B5EF4-FFF2-40B4-BE49-F238E27FC236}">
                <a16:creationId xmlns:a16="http://schemas.microsoft.com/office/drawing/2014/main" id="{6783885D-3963-47C1-B546-1EB2B3CEF9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6078" y="3250828"/>
            <a:ext cx="938541" cy="93854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Team Icons - Download Free Vector Icons | Noun Project">
            <a:extLst>
              <a:ext uri="{FF2B5EF4-FFF2-40B4-BE49-F238E27FC236}">
                <a16:creationId xmlns:a16="http://schemas.microsoft.com/office/drawing/2014/main" id="{21A876AA-AC14-417E-A802-8D01DBE234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2815" y="2941930"/>
            <a:ext cx="938541" cy="93854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Team Icons - Download Free Vector Icons | Noun Project">
            <a:extLst>
              <a:ext uri="{FF2B5EF4-FFF2-40B4-BE49-F238E27FC236}">
                <a16:creationId xmlns:a16="http://schemas.microsoft.com/office/drawing/2014/main" id="{F30BE70F-C723-4B49-BA28-59BA989BA9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8468" y="2941929"/>
            <a:ext cx="938541" cy="938541"/>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A706E32A-3592-4CCE-A85F-847F99FA89A3}"/>
              </a:ext>
            </a:extLst>
          </p:cNvPr>
          <p:cNvSpPr txBox="1"/>
          <p:nvPr/>
        </p:nvSpPr>
        <p:spPr>
          <a:xfrm>
            <a:off x="731496" y="3843206"/>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Team A</a:t>
            </a:r>
          </a:p>
        </p:txBody>
      </p:sp>
      <p:sp>
        <p:nvSpPr>
          <p:cNvPr id="17" name="Textfeld 16">
            <a:extLst>
              <a:ext uri="{FF2B5EF4-FFF2-40B4-BE49-F238E27FC236}">
                <a16:creationId xmlns:a16="http://schemas.microsoft.com/office/drawing/2014/main" id="{4831B020-A878-4256-9F83-CF063F3BFC50}"/>
              </a:ext>
            </a:extLst>
          </p:cNvPr>
          <p:cNvSpPr txBox="1"/>
          <p:nvPr/>
        </p:nvSpPr>
        <p:spPr>
          <a:xfrm>
            <a:off x="2121680" y="4069469"/>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Team B</a:t>
            </a:r>
          </a:p>
        </p:txBody>
      </p:sp>
      <p:sp>
        <p:nvSpPr>
          <p:cNvPr id="18" name="Textfeld 17">
            <a:extLst>
              <a:ext uri="{FF2B5EF4-FFF2-40B4-BE49-F238E27FC236}">
                <a16:creationId xmlns:a16="http://schemas.microsoft.com/office/drawing/2014/main" id="{CCCC31B3-31A7-493D-8AB9-4BA6B8D9899E}"/>
              </a:ext>
            </a:extLst>
          </p:cNvPr>
          <p:cNvSpPr txBox="1"/>
          <p:nvPr/>
        </p:nvSpPr>
        <p:spPr>
          <a:xfrm>
            <a:off x="3351821" y="4132921"/>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Team C</a:t>
            </a:r>
          </a:p>
        </p:txBody>
      </p:sp>
      <p:sp>
        <p:nvSpPr>
          <p:cNvPr id="19" name="Textfeld 18">
            <a:extLst>
              <a:ext uri="{FF2B5EF4-FFF2-40B4-BE49-F238E27FC236}">
                <a16:creationId xmlns:a16="http://schemas.microsoft.com/office/drawing/2014/main" id="{53D474C0-9662-4CBE-AEE3-CCD1DB1CBC40}"/>
              </a:ext>
            </a:extLst>
          </p:cNvPr>
          <p:cNvSpPr txBox="1"/>
          <p:nvPr/>
        </p:nvSpPr>
        <p:spPr>
          <a:xfrm>
            <a:off x="4759231" y="3838412"/>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Team D</a:t>
            </a:r>
          </a:p>
        </p:txBody>
      </p:sp>
      <p:sp>
        <p:nvSpPr>
          <p:cNvPr id="20" name="Textfeld 19">
            <a:extLst>
              <a:ext uri="{FF2B5EF4-FFF2-40B4-BE49-F238E27FC236}">
                <a16:creationId xmlns:a16="http://schemas.microsoft.com/office/drawing/2014/main" id="{54CD659A-0AFA-4DED-972C-FDAE290659CD}"/>
              </a:ext>
            </a:extLst>
          </p:cNvPr>
          <p:cNvSpPr txBox="1"/>
          <p:nvPr/>
        </p:nvSpPr>
        <p:spPr>
          <a:xfrm>
            <a:off x="6010651" y="3847401"/>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Team E</a:t>
            </a:r>
          </a:p>
        </p:txBody>
      </p:sp>
      <p:cxnSp>
        <p:nvCxnSpPr>
          <p:cNvPr id="4" name="Gerade Verbindung mit Pfeil 3">
            <a:extLst>
              <a:ext uri="{FF2B5EF4-FFF2-40B4-BE49-F238E27FC236}">
                <a16:creationId xmlns:a16="http://schemas.microsoft.com/office/drawing/2014/main" id="{7C4E04DC-D07D-4156-B511-AECD23B25B7C}"/>
              </a:ext>
            </a:extLst>
          </p:cNvPr>
          <p:cNvCxnSpPr/>
          <p:nvPr/>
        </p:nvCxnSpPr>
        <p:spPr>
          <a:xfrm>
            <a:off x="3661973" y="4655762"/>
            <a:ext cx="2899371" cy="0"/>
          </a:xfrm>
          <a:prstGeom prst="straightConnector1">
            <a:avLst/>
          </a:prstGeom>
          <a:ln w="12700">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E70E723A-C83A-48CD-B3C8-6E476A39FE83}"/>
              </a:ext>
            </a:extLst>
          </p:cNvPr>
          <p:cNvSpPr txBox="1"/>
          <p:nvPr/>
        </p:nvSpPr>
        <p:spPr>
          <a:xfrm>
            <a:off x="4786478" y="4380639"/>
            <a:ext cx="620304" cy="289715"/>
          </a:xfrm>
          <a:prstGeom prst="rect">
            <a:avLst/>
          </a:prstGeom>
          <a:noFill/>
        </p:spPr>
        <p:txBody>
          <a:bodyPr wrap="square" lIns="0" rIns="0" rtlCol="0">
            <a:noAutofit/>
          </a:bodyPr>
          <a:lstStyle/>
          <a:p>
            <a:pPr algn="l"/>
            <a:r>
              <a:rPr lang="de-DE" sz="1100" dirty="0">
                <a:solidFill>
                  <a:schemeClr val="bg2">
                    <a:lumMod val="10000"/>
                  </a:schemeClr>
                </a:solidFill>
                <a:latin typeface="Segoe UI" panose="020B0502040204020203" pitchFamily="34" charset="0"/>
                <a:cs typeface="Segoe UI" panose="020B0502040204020203" pitchFamily="34" charset="0"/>
              </a:rPr>
              <a:t>20+ </a:t>
            </a:r>
            <a:r>
              <a:rPr lang="de-DE" sz="1100" dirty="0" err="1">
                <a:solidFill>
                  <a:schemeClr val="bg2">
                    <a:lumMod val="10000"/>
                  </a:schemeClr>
                </a:solidFill>
                <a:latin typeface="Segoe UI" panose="020B0502040204020203" pitchFamily="34" charset="0"/>
                <a:cs typeface="Segoe UI" panose="020B0502040204020203" pitchFamily="34" charset="0"/>
              </a:rPr>
              <a:t>years</a:t>
            </a:r>
            <a:endParaRPr lang="de-DE" sz="1100" dirty="0">
              <a:solidFill>
                <a:schemeClr val="bg2">
                  <a:lumMod val="10000"/>
                </a:schemeClr>
              </a:solidFill>
              <a:latin typeface="Segoe UI" panose="020B0502040204020203" pitchFamily="34" charset="0"/>
              <a:cs typeface="Segoe UI" panose="020B0502040204020203" pitchFamily="34" charset="0"/>
            </a:endParaRPr>
          </a:p>
        </p:txBody>
      </p:sp>
      <p:sp>
        <p:nvSpPr>
          <p:cNvPr id="5" name="Rechteck: abgerundete Ecken 4">
            <a:extLst>
              <a:ext uri="{FF2B5EF4-FFF2-40B4-BE49-F238E27FC236}">
                <a16:creationId xmlns:a16="http://schemas.microsoft.com/office/drawing/2014/main" id="{9B54BEE4-BAFF-4509-8533-C15C53A67391}"/>
              </a:ext>
            </a:extLst>
          </p:cNvPr>
          <p:cNvSpPr/>
          <p:nvPr/>
        </p:nvSpPr>
        <p:spPr>
          <a:xfrm>
            <a:off x="160544" y="1353247"/>
            <a:ext cx="6661610" cy="3581721"/>
          </a:xfrm>
          <a:prstGeom prst="roundRect">
            <a:avLst/>
          </a:prstGeom>
          <a:solidFill>
            <a:srgbClr val="FF0000">
              <a:alpha val="82000"/>
            </a:srgbClr>
          </a:solidFill>
          <a:ln w="12700">
            <a:solidFill>
              <a:srgbClr val="C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pic>
        <p:nvPicPr>
          <p:cNvPr id="1030" name="Picture 6" descr="Team Success Icons - Download Free Vector Icons | Noun Project">
            <a:extLst>
              <a:ext uri="{FF2B5EF4-FFF2-40B4-BE49-F238E27FC236}">
                <a16:creationId xmlns:a16="http://schemas.microsoft.com/office/drawing/2014/main" id="{EA99137F-1BE2-42B7-B938-E15B51D028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1925" y="206513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34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par>
                                <p:cTn id="45" presetID="6" presetClass="entr" presetSubtype="16"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barn(inVertical)">
                                      <p:cBhvr>
                                        <p:cTn id="52" dur="500"/>
                                        <p:tgtEl>
                                          <p:spTgt spid="1030"/>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barn(inVertical)">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18" grpId="0"/>
      <p:bldP spid="19" grpId="0"/>
      <p:bldP spid="20" grpId="0"/>
      <p:bldP spid="23"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a:latin typeface="Segoe UI" panose="020B0502040204020203" pitchFamily="34" charset="0"/>
                <a:cs typeface="Segoe UI" panose="020B0502040204020203" pitchFamily="34" charset="0"/>
              </a:rPr>
              <a:t>Unified Framework </a:t>
            </a:r>
            <a:r>
              <a:rPr lang="de-DE" b="1" dirty="0" err="1">
                <a:latin typeface="Segoe UI" panose="020B0502040204020203" pitchFamily="34" charset="0"/>
                <a:cs typeface="Segoe UI" panose="020B0502040204020203" pitchFamily="34" charset="0"/>
              </a:rPr>
              <a:t>for</a:t>
            </a:r>
            <a:r>
              <a:rPr lang="de-DE" b="1" dirty="0">
                <a:latin typeface="Segoe UI" panose="020B0502040204020203" pitchFamily="34" charset="0"/>
                <a:cs typeface="Segoe UI" panose="020B0502040204020203" pitchFamily="34" charset="0"/>
              </a:rPr>
              <a:t> T&amp;E</a:t>
            </a: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41362" y="835879"/>
            <a:ext cx="7661275" cy="297517"/>
          </a:xfrm>
        </p:spPr>
        <p:txBody>
          <a:bodyPr/>
          <a:lstStyle/>
          <a:p>
            <a:r>
              <a:rPr lang="de-DE" sz="1400" dirty="0" err="1">
                <a:latin typeface="Segoe UI" panose="020B0502040204020203" pitchFamily="34" charset="0"/>
                <a:cs typeface="Segoe UI" panose="020B0502040204020203" pitchFamily="34" charset="0"/>
              </a:rPr>
              <a:t>Our</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proposal</a:t>
            </a:r>
            <a:r>
              <a:rPr lang="de-DE" sz="1400" dirty="0">
                <a:latin typeface="Segoe UI" panose="020B0502040204020203" pitchFamily="34" charset="0"/>
                <a:cs typeface="Segoe UI" panose="020B0502040204020203" pitchFamily="34" charset="0"/>
              </a:rPr>
              <a:t> and </a:t>
            </a:r>
            <a:r>
              <a:rPr lang="de-DE" sz="1400" dirty="0" err="1">
                <a:latin typeface="Segoe UI" panose="020B0502040204020203" pitchFamily="34" charset="0"/>
                <a:cs typeface="Segoe UI" panose="020B0502040204020203" pitchFamily="34" charset="0"/>
              </a:rPr>
              <a:t>experience</a:t>
            </a:r>
            <a:endParaRPr lang="de-DE" sz="1400" dirty="0">
              <a:latin typeface="Segoe UI" panose="020B0502040204020203" pitchFamily="34" charset="0"/>
              <a:cs typeface="Segoe UI" panose="020B0502040204020203" pitchFamily="34" charset="0"/>
            </a:endParaRPr>
          </a:p>
        </p:txBody>
      </p:sp>
      <p:sp>
        <p:nvSpPr>
          <p:cNvPr id="5" name="Textplatzhalter 3">
            <a:extLst>
              <a:ext uri="{FF2B5EF4-FFF2-40B4-BE49-F238E27FC236}">
                <a16:creationId xmlns:a16="http://schemas.microsoft.com/office/drawing/2014/main" id="{6B69F51B-A363-4D7E-832A-65F363FA380D}"/>
              </a:ext>
            </a:extLst>
          </p:cNvPr>
          <p:cNvSpPr>
            <a:spLocks noGrp="1"/>
          </p:cNvSpPr>
          <p:nvPr>
            <p:ph type="body" sz="quarter" idx="16"/>
          </p:nvPr>
        </p:nvSpPr>
        <p:spPr>
          <a:xfrm>
            <a:off x="731496" y="1363634"/>
            <a:ext cx="7374007" cy="274320"/>
          </a:xfrm>
        </p:spPr>
        <p:txBody>
          <a:bodyPr/>
          <a:lstStyle/>
          <a:p>
            <a:r>
              <a:rPr lang="en-US" dirty="0">
                <a:latin typeface="Segoe UI" panose="020B0502040204020203" pitchFamily="34" charset="0"/>
                <a:cs typeface="Segoe UI" panose="020B0502040204020203" pitchFamily="34" charset="0"/>
              </a:rPr>
              <a:t>The aim is to keep pace with the complexity of interactions of system parts by unifying the framework in which the system is developed and operated and allowing different “views” of the system according to each life stage and User.</a:t>
            </a:r>
          </a:p>
          <a:p>
            <a:r>
              <a:rPr lang="en-US" dirty="0">
                <a:latin typeface="Segoe UI" panose="020B0502040204020203" pitchFamily="34" charset="0"/>
                <a:cs typeface="Segoe UI" panose="020B0502040204020203" pitchFamily="34" charset="0"/>
              </a:rPr>
              <a:t>The diverse enablers for digital transformation in T&amp;E can be grouped into three pillars: (</a:t>
            </a:r>
            <a:r>
              <a:rPr lang="en-US" dirty="0" err="1">
                <a:latin typeface="Segoe UI" panose="020B0502040204020203" pitchFamily="34" charset="0"/>
                <a:cs typeface="Segoe UI" panose="020B0502040204020203" pitchFamily="34" charset="0"/>
              </a:rPr>
              <a:t>i</a:t>
            </a:r>
            <a:r>
              <a:rPr lang="en-US" dirty="0">
                <a:latin typeface="Segoe UI" panose="020B0502040204020203" pitchFamily="34" charset="0"/>
                <a:cs typeface="Segoe UI" panose="020B0502040204020203" pitchFamily="34" charset="0"/>
              </a:rPr>
              <a:t>) </a:t>
            </a:r>
            <a:r>
              <a:rPr lang="en-US" b="1" dirty="0">
                <a:latin typeface="Segoe UI" panose="020B0502040204020203" pitchFamily="34" charset="0"/>
                <a:cs typeface="Segoe UI" panose="020B0502040204020203" pitchFamily="34" charset="0"/>
              </a:rPr>
              <a:t>Digital Engineering</a:t>
            </a:r>
            <a:r>
              <a:rPr lang="en-US" dirty="0">
                <a:latin typeface="Segoe UI" panose="020B0502040204020203" pitchFamily="34" charset="0"/>
                <a:cs typeface="Segoe UI" panose="020B0502040204020203" pitchFamily="34" charset="0"/>
              </a:rPr>
              <a:t>, (ii) </a:t>
            </a:r>
            <a:r>
              <a:rPr lang="en-US" b="1" dirty="0">
                <a:latin typeface="Segoe UI" panose="020B0502040204020203" pitchFamily="34" charset="0"/>
                <a:cs typeface="Segoe UI" panose="020B0502040204020203" pitchFamily="34" charset="0"/>
              </a:rPr>
              <a:t>Operational Intelligence</a:t>
            </a:r>
            <a:r>
              <a:rPr lang="en-US" dirty="0">
                <a:latin typeface="Segoe UI" panose="020B0502040204020203" pitchFamily="34" charset="0"/>
                <a:cs typeface="Segoe UI" panose="020B0502040204020203" pitchFamily="34" charset="0"/>
              </a:rPr>
              <a:t>, and (iii) </a:t>
            </a:r>
            <a:r>
              <a:rPr lang="en-US" b="1" dirty="0">
                <a:latin typeface="Segoe UI" panose="020B0502040204020203" pitchFamily="34" charset="0"/>
                <a:cs typeface="Segoe UI" panose="020B0502040204020203" pitchFamily="34" charset="0"/>
              </a:rPr>
              <a:t>Product life cycle analytics</a:t>
            </a:r>
            <a:r>
              <a:rPr lang="en-US" dirty="0">
                <a:latin typeface="Segoe UI" panose="020B0502040204020203" pitchFamily="34" charset="0"/>
                <a:cs typeface="Segoe UI" panose="020B0502040204020203" pitchFamily="34" charset="0"/>
              </a:rPr>
              <a:t>.</a:t>
            </a:r>
          </a:p>
          <a:p>
            <a:endParaRPr lang="de-DE" dirty="0">
              <a:latin typeface="Segoe UI" panose="020B0502040204020203" pitchFamily="34" charset="0"/>
              <a:cs typeface="Segoe UI" panose="020B0502040204020203" pitchFamily="34" charset="0"/>
            </a:endParaRPr>
          </a:p>
        </p:txBody>
      </p:sp>
      <p:cxnSp>
        <p:nvCxnSpPr>
          <p:cNvPr id="6" name="Gerade Verbindung mit Pfeil 5">
            <a:extLst>
              <a:ext uri="{FF2B5EF4-FFF2-40B4-BE49-F238E27FC236}">
                <a16:creationId xmlns:a16="http://schemas.microsoft.com/office/drawing/2014/main" id="{768D473B-D151-455B-97CE-3C9FD94A9191}"/>
              </a:ext>
            </a:extLst>
          </p:cNvPr>
          <p:cNvCxnSpPr>
            <a:cxnSpLocks/>
          </p:cNvCxnSpPr>
          <p:nvPr/>
        </p:nvCxnSpPr>
        <p:spPr>
          <a:xfrm>
            <a:off x="1763487" y="2571750"/>
            <a:ext cx="940524" cy="933797"/>
          </a:xfrm>
          <a:prstGeom prst="straightConnector1">
            <a:avLst/>
          </a:prstGeom>
          <a:ln w="12700">
            <a:solidFill>
              <a:schemeClr val="bg2">
                <a:lumMod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42E92506-A345-4458-990A-E40DC76D8BE7}"/>
              </a:ext>
            </a:extLst>
          </p:cNvPr>
          <p:cNvSpPr/>
          <p:nvPr/>
        </p:nvSpPr>
        <p:spPr>
          <a:xfrm>
            <a:off x="2808513" y="3335477"/>
            <a:ext cx="4572000" cy="1169551"/>
          </a:xfrm>
          <a:prstGeom prst="rect">
            <a:avLst/>
          </a:prstGeom>
        </p:spPr>
        <p:txBody>
          <a:bodyPr>
            <a:spAutoFit/>
          </a:bodyPr>
          <a:lstStyle/>
          <a:p>
            <a:r>
              <a:rPr lang="en-US" sz="1400" dirty="0">
                <a:latin typeface="Segoe UI" panose="020B0502040204020203" pitchFamily="34" charset="0"/>
                <a:ea typeface="Times New Roman" panose="02020603050405020304" pitchFamily="18" charset="0"/>
              </a:rPr>
              <a:t>Through extended use of unified models and common modelling data during the SLC: exploitation of principles and tools offered by </a:t>
            </a:r>
            <a:r>
              <a:rPr lang="en-US" sz="1400" b="1" dirty="0">
                <a:latin typeface="Segoe UI" panose="020B0502040204020203" pitchFamily="34" charset="0"/>
                <a:ea typeface="Times New Roman" panose="02020603050405020304" pitchFamily="18" charset="0"/>
              </a:rPr>
              <a:t>Model Based System Engineering</a:t>
            </a:r>
            <a:r>
              <a:rPr lang="en-US" sz="1400" dirty="0">
                <a:latin typeface="Segoe UI" panose="020B0502040204020203" pitchFamily="34" charset="0"/>
                <a:ea typeface="Times New Roman" panose="02020603050405020304" pitchFamily="18" charset="0"/>
              </a:rPr>
              <a:t> (MBSE), </a:t>
            </a:r>
            <a:r>
              <a:rPr lang="en-US" sz="1400" b="1" dirty="0">
                <a:latin typeface="Segoe UI" panose="020B0502040204020203" pitchFamily="34" charset="0"/>
                <a:ea typeface="Times New Roman" panose="02020603050405020304" pitchFamily="18" charset="0"/>
              </a:rPr>
              <a:t>Model Based Development </a:t>
            </a:r>
            <a:r>
              <a:rPr lang="en-US" sz="1400" dirty="0">
                <a:latin typeface="Segoe UI" panose="020B0502040204020203" pitchFamily="34" charset="0"/>
                <a:ea typeface="Times New Roman" panose="02020603050405020304" pitchFamily="18" charset="0"/>
              </a:rPr>
              <a:t>and</a:t>
            </a:r>
            <a:r>
              <a:rPr lang="en-US" sz="1400" b="1" dirty="0">
                <a:latin typeface="Segoe UI" panose="020B0502040204020203" pitchFamily="34" charset="0"/>
                <a:ea typeface="Times New Roman" panose="02020603050405020304" pitchFamily="18" charset="0"/>
              </a:rPr>
              <a:t> Model Based Testing</a:t>
            </a:r>
            <a:r>
              <a:rPr lang="en-US" sz="1400" dirty="0">
                <a:latin typeface="Segoe UI" panose="020B0502040204020203" pitchFamily="34" charset="0"/>
                <a:ea typeface="Times New Roman" panose="02020603050405020304" pitchFamily="18" charset="0"/>
              </a:rPr>
              <a:t> (MBT), as well as </a:t>
            </a:r>
            <a:r>
              <a:rPr lang="en-US" sz="1400" b="1" dirty="0">
                <a:latin typeface="Segoe UI" panose="020B0502040204020203" pitchFamily="34" charset="0"/>
                <a:ea typeface="Times New Roman" panose="02020603050405020304" pitchFamily="18" charset="0"/>
              </a:rPr>
              <a:t>Digital Twin</a:t>
            </a:r>
            <a:r>
              <a:rPr lang="en-US" sz="1400" dirty="0">
                <a:latin typeface="Segoe UI" panose="020B0502040204020203" pitchFamily="34" charset="0"/>
                <a:ea typeface="Times New Roman" panose="02020603050405020304" pitchFamily="18" charset="0"/>
              </a:rPr>
              <a:t>.</a:t>
            </a:r>
            <a:endParaRPr lang="de-DE" sz="1400" dirty="0"/>
          </a:p>
        </p:txBody>
      </p:sp>
      <p:pic>
        <p:nvPicPr>
          <p:cNvPr id="8" name="Picture 6" descr="Team Success Icons - Download Free Vector Icons | Noun Project">
            <a:extLst>
              <a:ext uri="{FF2B5EF4-FFF2-40B4-BE49-F238E27FC236}">
                <a16:creationId xmlns:a16="http://schemas.microsoft.com/office/drawing/2014/main" id="{8F28C249-07CB-4BA6-87C2-93D3808CD6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76" y="2815472"/>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1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a:latin typeface="Segoe UI" panose="020B0502040204020203" pitchFamily="34" charset="0"/>
                <a:cs typeface="Segoe UI" panose="020B0502040204020203" pitchFamily="34" charset="0"/>
              </a:rPr>
              <a:t>Unified Framework </a:t>
            </a:r>
            <a:r>
              <a:rPr lang="de-DE" b="1" dirty="0" err="1">
                <a:latin typeface="Segoe UI" panose="020B0502040204020203" pitchFamily="34" charset="0"/>
                <a:cs typeface="Segoe UI" panose="020B0502040204020203" pitchFamily="34" charset="0"/>
              </a:rPr>
              <a:t>for</a:t>
            </a:r>
            <a:r>
              <a:rPr lang="de-DE" b="1" dirty="0">
                <a:latin typeface="Segoe UI" panose="020B0502040204020203" pitchFamily="34" charset="0"/>
                <a:cs typeface="Segoe UI" panose="020B0502040204020203" pitchFamily="34" charset="0"/>
              </a:rPr>
              <a:t> T&amp;E</a:t>
            </a: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41362" y="873116"/>
            <a:ext cx="7661275" cy="297517"/>
          </a:xfrm>
        </p:spPr>
        <p:txBody>
          <a:bodyPr/>
          <a:lstStyle/>
          <a:p>
            <a:r>
              <a:rPr lang="de-DE" sz="1400" dirty="0" err="1">
                <a:latin typeface="Segoe UI" panose="020B0502040204020203" pitchFamily="34" charset="0"/>
                <a:cs typeface="Segoe UI" panose="020B0502040204020203" pitchFamily="34" charset="0"/>
              </a:rPr>
              <a:t>Our</a:t>
            </a:r>
            <a:r>
              <a:rPr lang="de-DE" sz="1400" dirty="0">
                <a:latin typeface="Segoe UI" panose="020B0502040204020203" pitchFamily="34" charset="0"/>
                <a:cs typeface="Segoe UI" panose="020B0502040204020203" pitchFamily="34" charset="0"/>
              </a:rPr>
              <a:t> </a:t>
            </a:r>
            <a:r>
              <a:rPr lang="de-DE" sz="1400" dirty="0" err="1">
                <a:latin typeface="Segoe UI" panose="020B0502040204020203" pitchFamily="34" charset="0"/>
                <a:cs typeface="Segoe UI" panose="020B0502040204020203" pitchFamily="34" charset="0"/>
              </a:rPr>
              <a:t>proposal</a:t>
            </a:r>
            <a:r>
              <a:rPr lang="de-DE" sz="1400" dirty="0">
                <a:latin typeface="Segoe UI" panose="020B0502040204020203" pitchFamily="34" charset="0"/>
                <a:cs typeface="Segoe UI" panose="020B0502040204020203" pitchFamily="34" charset="0"/>
              </a:rPr>
              <a:t> and </a:t>
            </a:r>
            <a:r>
              <a:rPr lang="de-DE" sz="1400" dirty="0" err="1">
                <a:latin typeface="Segoe UI" panose="020B0502040204020203" pitchFamily="34" charset="0"/>
                <a:cs typeface="Segoe UI" panose="020B0502040204020203" pitchFamily="34" charset="0"/>
              </a:rPr>
              <a:t>experience</a:t>
            </a:r>
            <a:endParaRPr lang="de-DE" sz="1400" dirty="0">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33DAC391-A51B-4C30-9A2D-4B78C3E5544B}"/>
              </a:ext>
            </a:extLst>
          </p:cNvPr>
          <p:cNvPicPr/>
          <p:nvPr/>
        </p:nvPicPr>
        <p:blipFill>
          <a:blip r:embed="rId2"/>
          <a:stretch>
            <a:fillRect/>
          </a:stretch>
        </p:blipFill>
        <p:spPr>
          <a:xfrm>
            <a:off x="3241811" y="1021874"/>
            <a:ext cx="5573395" cy="3909060"/>
          </a:xfrm>
          <a:prstGeom prst="rect">
            <a:avLst/>
          </a:prstGeom>
        </p:spPr>
      </p:pic>
      <p:sp>
        <p:nvSpPr>
          <p:cNvPr id="10" name="Rechteck 9">
            <a:extLst>
              <a:ext uri="{FF2B5EF4-FFF2-40B4-BE49-F238E27FC236}">
                <a16:creationId xmlns:a16="http://schemas.microsoft.com/office/drawing/2014/main" id="{8E8617A0-246F-48DE-AB61-69A488202187}"/>
              </a:ext>
            </a:extLst>
          </p:cNvPr>
          <p:cNvSpPr/>
          <p:nvPr/>
        </p:nvSpPr>
        <p:spPr>
          <a:xfrm>
            <a:off x="550012" y="1582980"/>
            <a:ext cx="2371368" cy="1754326"/>
          </a:xfrm>
          <a:prstGeom prst="rect">
            <a:avLst/>
          </a:prstGeom>
        </p:spPr>
        <p:txBody>
          <a:bodyPr wrap="square">
            <a:spAutoFit/>
          </a:bodyPr>
          <a:lstStyle/>
          <a:p>
            <a:pPr marL="285750" indent="-285750">
              <a:buFont typeface="Arial" panose="020B0604020202020204" pitchFamily="34" charset="0"/>
              <a:buChar char="•"/>
            </a:pPr>
            <a:r>
              <a:rPr lang="en-US" b="1" dirty="0">
                <a:latin typeface="Segoe UI" panose="020B0502040204020203" pitchFamily="34" charset="0"/>
                <a:ea typeface="Times New Roman" panose="02020603050405020304" pitchFamily="18" charset="0"/>
              </a:rPr>
              <a:t>Single (layered) architecture</a:t>
            </a:r>
          </a:p>
          <a:p>
            <a:pPr marL="285750" indent="-285750">
              <a:buFont typeface="Arial" panose="020B0604020202020204" pitchFamily="34" charset="0"/>
              <a:buChar char="•"/>
            </a:pPr>
            <a:endParaRPr lang="en-US" b="1" dirty="0">
              <a:latin typeface="Segoe UI" panose="020B0502040204020203" pitchFamily="34" charset="0"/>
              <a:ea typeface="Times New Roman" panose="02020603050405020304" pitchFamily="18" charset="0"/>
            </a:endParaRPr>
          </a:p>
          <a:p>
            <a:pPr marL="285750" indent="-285750">
              <a:buFont typeface="Arial" panose="020B0604020202020204" pitchFamily="34" charset="0"/>
              <a:buChar char="•"/>
            </a:pPr>
            <a:r>
              <a:rPr lang="en-US" b="1" dirty="0">
                <a:latin typeface="Segoe UI" panose="020B0502040204020203" pitchFamily="34" charset="0"/>
                <a:ea typeface="Times New Roman" panose="02020603050405020304" pitchFamily="18" charset="0"/>
              </a:rPr>
              <a:t>Common Models</a:t>
            </a:r>
          </a:p>
          <a:p>
            <a:pPr marL="285750" indent="-285750">
              <a:buFont typeface="Arial" panose="020B0604020202020204" pitchFamily="34" charset="0"/>
              <a:buChar char="•"/>
            </a:pPr>
            <a:endParaRPr lang="en-US" b="1" dirty="0">
              <a:latin typeface="Segoe UI" panose="020B0502040204020203" pitchFamily="34" charset="0"/>
              <a:ea typeface="Times New Roman" panose="02020603050405020304" pitchFamily="18" charset="0"/>
            </a:endParaRPr>
          </a:p>
          <a:p>
            <a:pPr marL="285750" indent="-285750">
              <a:buFont typeface="Arial" panose="020B0604020202020204" pitchFamily="34" charset="0"/>
              <a:buChar char="•"/>
            </a:pPr>
            <a:r>
              <a:rPr lang="en-US" b="1" dirty="0">
                <a:latin typeface="Segoe UI" panose="020B0502040204020203" pitchFamily="34" charset="0"/>
              </a:rPr>
              <a:t>Pick &amp; Replace</a:t>
            </a:r>
            <a:endParaRPr lang="de-DE" b="1" dirty="0"/>
          </a:p>
        </p:txBody>
      </p:sp>
      <p:sp>
        <p:nvSpPr>
          <p:cNvPr id="4" name="Ellipse 3">
            <a:extLst>
              <a:ext uri="{FF2B5EF4-FFF2-40B4-BE49-F238E27FC236}">
                <a16:creationId xmlns:a16="http://schemas.microsoft.com/office/drawing/2014/main" id="{6F0CECBA-1336-4799-BC9F-F07A8B409099}"/>
              </a:ext>
            </a:extLst>
          </p:cNvPr>
          <p:cNvSpPr/>
          <p:nvPr/>
        </p:nvSpPr>
        <p:spPr>
          <a:xfrm>
            <a:off x="3099188" y="2835975"/>
            <a:ext cx="718955" cy="568446"/>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5" name="Gleichschenkliges Dreieck 4">
            <a:extLst>
              <a:ext uri="{FF2B5EF4-FFF2-40B4-BE49-F238E27FC236}">
                <a16:creationId xmlns:a16="http://schemas.microsoft.com/office/drawing/2014/main" id="{007B6563-BC0A-4AF4-857F-743E5DC0CE5B}"/>
              </a:ext>
            </a:extLst>
          </p:cNvPr>
          <p:cNvSpPr/>
          <p:nvPr/>
        </p:nvSpPr>
        <p:spPr>
          <a:xfrm rot="2508767">
            <a:off x="3032689" y="3206270"/>
            <a:ext cx="279207" cy="297517"/>
          </a:xfrm>
          <a:prstGeom prst="triangl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8" name="Ellipse 7">
            <a:extLst>
              <a:ext uri="{FF2B5EF4-FFF2-40B4-BE49-F238E27FC236}">
                <a16:creationId xmlns:a16="http://schemas.microsoft.com/office/drawing/2014/main" id="{255986F9-D659-4098-B575-462574F52E06}"/>
              </a:ext>
            </a:extLst>
          </p:cNvPr>
          <p:cNvSpPr/>
          <p:nvPr/>
        </p:nvSpPr>
        <p:spPr>
          <a:xfrm>
            <a:off x="4954745" y="867240"/>
            <a:ext cx="718955" cy="568446"/>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1" name="Gleichschenkliges Dreieck 10">
            <a:extLst>
              <a:ext uri="{FF2B5EF4-FFF2-40B4-BE49-F238E27FC236}">
                <a16:creationId xmlns:a16="http://schemas.microsoft.com/office/drawing/2014/main" id="{3CFFCD96-6BDC-46EC-BD97-EE89353E85AC}"/>
              </a:ext>
            </a:extLst>
          </p:cNvPr>
          <p:cNvSpPr/>
          <p:nvPr/>
        </p:nvSpPr>
        <p:spPr>
          <a:xfrm rot="12424503">
            <a:off x="5484705" y="754400"/>
            <a:ext cx="279207" cy="297517"/>
          </a:xfrm>
          <a:prstGeom prst="triangl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2" name="Ellipse 11">
            <a:extLst>
              <a:ext uri="{FF2B5EF4-FFF2-40B4-BE49-F238E27FC236}">
                <a16:creationId xmlns:a16="http://schemas.microsoft.com/office/drawing/2014/main" id="{49D58EDB-B81B-4893-A344-A8739A3A532B}"/>
              </a:ext>
            </a:extLst>
          </p:cNvPr>
          <p:cNvSpPr/>
          <p:nvPr/>
        </p:nvSpPr>
        <p:spPr>
          <a:xfrm>
            <a:off x="4298610" y="3888815"/>
            <a:ext cx="718955" cy="568446"/>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3" name="Gleichschenkliges Dreieck 12">
            <a:extLst>
              <a:ext uri="{FF2B5EF4-FFF2-40B4-BE49-F238E27FC236}">
                <a16:creationId xmlns:a16="http://schemas.microsoft.com/office/drawing/2014/main" id="{0B23B3AC-4259-4525-A3AD-1AC8F2317900}"/>
              </a:ext>
            </a:extLst>
          </p:cNvPr>
          <p:cNvSpPr/>
          <p:nvPr/>
        </p:nvSpPr>
        <p:spPr>
          <a:xfrm rot="2508767">
            <a:off x="4232111" y="4259110"/>
            <a:ext cx="279207" cy="297517"/>
          </a:xfrm>
          <a:prstGeom prst="triangl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4" name="Ellipse 13">
            <a:extLst>
              <a:ext uri="{FF2B5EF4-FFF2-40B4-BE49-F238E27FC236}">
                <a16:creationId xmlns:a16="http://schemas.microsoft.com/office/drawing/2014/main" id="{322F7655-EDFC-497D-AA9B-D3F9182C4053}"/>
              </a:ext>
            </a:extLst>
          </p:cNvPr>
          <p:cNvSpPr/>
          <p:nvPr/>
        </p:nvSpPr>
        <p:spPr>
          <a:xfrm>
            <a:off x="8096251" y="2694404"/>
            <a:ext cx="718955" cy="568446"/>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5" name="Gleichschenkliges Dreieck 14">
            <a:extLst>
              <a:ext uri="{FF2B5EF4-FFF2-40B4-BE49-F238E27FC236}">
                <a16:creationId xmlns:a16="http://schemas.microsoft.com/office/drawing/2014/main" id="{D6E3B3B3-98A5-4DE0-A12B-FF2512790101}"/>
              </a:ext>
            </a:extLst>
          </p:cNvPr>
          <p:cNvSpPr/>
          <p:nvPr/>
        </p:nvSpPr>
        <p:spPr>
          <a:xfrm rot="19299014">
            <a:off x="8539205" y="3114090"/>
            <a:ext cx="279207" cy="297517"/>
          </a:xfrm>
          <a:prstGeom prst="triangl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6" name="Ellipse 15">
            <a:extLst>
              <a:ext uri="{FF2B5EF4-FFF2-40B4-BE49-F238E27FC236}">
                <a16:creationId xmlns:a16="http://schemas.microsoft.com/office/drawing/2014/main" id="{77E3D43E-4927-4636-AE56-68DA642B3F8B}"/>
              </a:ext>
            </a:extLst>
          </p:cNvPr>
          <p:cNvSpPr/>
          <p:nvPr/>
        </p:nvSpPr>
        <p:spPr>
          <a:xfrm>
            <a:off x="6147188" y="1700933"/>
            <a:ext cx="718955" cy="568446"/>
          </a:xfrm>
          <a:prstGeom prst="ellipse">
            <a:avLst/>
          </a:prstGeom>
          <a:noFill/>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
        <p:nvSpPr>
          <p:cNvPr id="17" name="Gleichschenkliges Dreieck 16">
            <a:extLst>
              <a:ext uri="{FF2B5EF4-FFF2-40B4-BE49-F238E27FC236}">
                <a16:creationId xmlns:a16="http://schemas.microsoft.com/office/drawing/2014/main" id="{19842944-C0C2-4908-94B9-B9A46AD2B7B7}"/>
              </a:ext>
            </a:extLst>
          </p:cNvPr>
          <p:cNvSpPr/>
          <p:nvPr/>
        </p:nvSpPr>
        <p:spPr>
          <a:xfrm rot="12424503">
            <a:off x="6677148" y="1588093"/>
            <a:ext cx="279207" cy="297517"/>
          </a:xfrm>
          <a:prstGeom prst="triangle">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endParaRPr lang="de-DE" sz="1600" dirty="0" err="1">
              <a:solidFill>
                <a:schemeClr val="bg2">
                  <a:lumMod val="25000"/>
                </a:schemeClr>
              </a:solidFill>
            </a:endParaRPr>
          </a:p>
        </p:txBody>
      </p:sp>
    </p:spTree>
    <p:extLst>
      <p:ext uri="{BB962C8B-B14F-4D97-AF65-F5344CB8AC3E}">
        <p14:creationId xmlns:p14="http://schemas.microsoft.com/office/powerpoint/2010/main" val="263871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1" grpId="0" animBg="1"/>
      <p:bldP spid="12" grpId="0" animBg="1"/>
      <p:bldP spid="13" grpId="0" animBg="1"/>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44330C-B326-4B56-A0D3-F5CFDD7568AF}"/>
              </a:ext>
            </a:extLst>
          </p:cNvPr>
          <p:cNvSpPr>
            <a:spLocks noGrp="1"/>
          </p:cNvSpPr>
          <p:nvPr>
            <p:ph type="ctrTitle"/>
          </p:nvPr>
        </p:nvSpPr>
        <p:spPr>
          <a:xfrm>
            <a:off x="731496" y="423028"/>
            <a:ext cx="7661275" cy="480131"/>
          </a:xfrm>
        </p:spPr>
        <p:txBody>
          <a:bodyPr/>
          <a:lstStyle/>
          <a:p>
            <a:r>
              <a:rPr lang="de-DE" b="1" dirty="0">
                <a:latin typeface="Segoe UI" panose="020B0502040204020203" pitchFamily="34" charset="0"/>
                <a:cs typeface="Segoe UI" panose="020B0502040204020203" pitchFamily="34" charset="0"/>
              </a:rPr>
              <a:t>Technology </a:t>
            </a:r>
            <a:r>
              <a:rPr lang="de-DE" b="1" dirty="0" err="1">
                <a:latin typeface="Segoe UI" panose="020B0502040204020203" pitchFamily="34" charset="0"/>
                <a:cs typeface="Segoe UI" panose="020B0502040204020203" pitchFamily="34" charset="0"/>
              </a:rPr>
              <a:t>Enablers</a:t>
            </a:r>
            <a:endParaRPr lang="de-DE" b="1" dirty="0">
              <a:latin typeface="Segoe UI" panose="020B0502040204020203" pitchFamily="34" charset="0"/>
              <a:cs typeface="Segoe UI" panose="020B0502040204020203" pitchFamily="34" charset="0"/>
            </a:endParaRPr>
          </a:p>
        </p:txBody>
      </p:sp>
      <p:sp>
        <p:nvSpPr>
          <p:cNvPr id="3" name="Untertitel 2">
            <a:extLst>
              <a:ext uri="{FF2B5EF4-FFF2-40B4-BE49-F238E27FC236}">
                <a16:creationId xmlns:a16="http://schemas.microsoft.com/office/drawing/2014/main" id="{34E95490-B2AB-4F95-8CD8-90F80F91BAEF}"/>
              </a:ext>
            </a:extLst>
          </p:cNvPr>
          <p:cNvSpPr>
            <a:spLocks noGrp="1"/>
          </p:cNvSpPr>
          <p:nvPr>
            <p:ph type="subTitle" idx="1"/>
          </p:nvPr>
        </p:nvSpPr>
        <p:spPr>
          <a:xfrm>
            <a:off x="741362" y="873116"/>
            <a:ext cx="7661275" cy="297517"/>
          </a:xfrm>
        </p:spPr>
        <p:txBody>
          <a:bodyPr/>
          <a:lstStyle/>
          <a:p>
            <a:r>
              <a:rPr lang="de-DE" sz="1400" dirty="0">
                <a:latin typeface="Segoe UI" panose="020B0502040204020203" pitchFamily="34" charset="0"/>
                <a:cs typeface="Segoe UI" panose="020B0502040204020203" pitchFamily="34" charset="0"/>
              </a:rPr>
              <a:t>HW </a:t>
            </a:r>
            <a:r>
              <a:rPr lang="de-DE" sz="1400" dirty="0" err="1">
                <a:latin typeface="Segoe UI" panose="020B0502040204020203" pitchFamily="34" charset="0"/>
                <a:cs typeface="Segoe UI" panose="020B0502040204020203" pitchFamily="34" charset="0"/>
              </a:rPr>
              <a:t>platform</a:t>
            </a:r>
            <a:endParaRPr lang="de-DE" sz="1400" dirty="0">
              <a:latin typeface="Segoe UI" panose="020B0502040204020203" pitchFamily="34" charset="0"/>
              <a:cs typeface="Segoe UI" panose="020B0502040204020203" pitchFamily="34" charset="0"/>
            </a:endParaRPr>
          </a:p>
        </p:txBody>
      </p:sp>
      <p:sp>
        <p:nvSpPr>
          <p:cNvPr id="10" name="Rechteck 9">
            <a:extLst>
              <a:ext uri="{FF2B5EF4-FFF2-40B4-BE49-F238E27FC236}">
                <a16:creationId xmlns:a16="http://schemas.microsoft.com/office/drawing/2014/main" id="{8E8617A0-246F-48DE-AB61-69A488202187}"/>
              </a:ext>
            </a:extLst>
          </p:cNvPr>
          <p:cNvSpPr/>
          <p:nvPr/>
        </p:nvSpPr>
        <p:spPr>
          <a:xfrm>
            <a:off x="731495" y="1289348"/>
            <a:ext cx="7733235" cy="1384995"/>
          </a:xfrm>
          <a:prstGeom prst="rect">
            <a:avLst/>
          </a:prstGeom>
        </p:spPr>
        <p:txBody>
          <a:bodyPr wrap="square">
            <a:spAutoFit/>
          </a:bodyPr>
          <a:lstStyle/>
          <a:p>
            <a:pPr marL="285750" indent="-285750">
              <a:buFont typeface="Arial" panose="020B0604020202020204" pitchFamily="34" charset="0"/>
              <a:buChar char="•"/>
            </a:pPr>
            <a:r>
              <a:rPr lang="en-US" sz="1400" b="1" dirty="0">
                <a:latin typeface="Segoe UI" panose="020B0502040204020203" pitchFamily="34" charset="0"/>
                <a:ea typeface="Times New Roman" panose="02020603050405020304" pitchFamily="18" charset="0"/>
              </a:rPr>
              <a:t>MODULARITY</a:t>
            </a:r>
            <a:r>
              <a:rPr lang="en-US" sz="1400" dirty="0">
                <a:latin typeface="Segoe UI" panose="020B0502040204020203" pitchFamily="34" charset="0"/>
                <a:ea typeface="Times New Roman" panose="02020603050405020304" pitchFamily="18" charset="0"/>
              </a:rPr>
              <a:t> as it needs to add/remove functions and capability according to the current “viewpoint” on the System,</a:t>
            </a:r>
          </a:p>
          <a:p>
            <a:pPr marL="285750" indent="-285750">
              <a:buFont typeface="Arial" panose="020B0604020202020204" pitchFamily="34" charset="0"/>
              <a:buChar char="•"/>
            </a:pPr>
            <a:r>
              <a:rPr lang="en-US" sz="1400" b="1" dirty="0">
                <a:latin typeface="Segoe UI" panose="020B0502040204020203" pitchFamily="34" charset="0"/>
                <a:ea typeface="Times New Roman" panose="02020603050405020304" pitchFamily="18" charset="0"/>
              </a:rPr>
              <a:t>SCALABILITY</a:t>
            </a:r>
            <a:r>
              <a:rPr lang="en-US" sz="1400" dirty="0">
                <a:latin typeface="Segoe UI" panose="020B0502040204020203" pitchFamily="34" charset="0"/>
                <a:ea typeface="Times New Roman" panose="02020603050405020304" pitchFamily="18" charset="0"/>
              </a:rPr>
              <a:t> in terms of number of channels, computational resources, frequency bands,</a:t>
            </a:r>
          </a:p>
          <a:p>
            <a:pPr marL="285750" indent="-285750">
              <a:buFont typeface="Arial" panose="020B0604020202020204" pitchFamily="34" charset="0"/>
              <a:buChar char="•"/>
            </a:pPr>
            <a:r>
              <a:rPr lang="en-US" sz="1400" b="1" dirty="0">
                <a:latin typeface="Segoe UI" panose="020B0502040204020203" pitchFamily="34" charset="0"/>
                <a:ea typeface="Times New Roman" panose="02020603050405020304" pitchFamily="18" charset="0"/>
              </a:rPr>
              <a:t>FLEXIBILITY</a:t>
            </a:r>
            <a:r>
              <a:rPr lang="en-US" sz="1400" dirty="0">
                <a:latin typeface="Segoe UI" panose="020B0502040204020203" pitchFamily="34" charset="0"/>
                <a:ea typeface="Times New Roman" panose="02020603050405020304" pitchFamily="18" charset="0"/>
              </a:rPr>
              <a:t> in terms of functions to be hosted and possibility for being re-programmed (software-defined) and connected to other systems and/or tools for data sharing and control.</a:t>
            </a:r>
          </a:p>
        </p:txBody>
      </p:sp>
      <p:sp>
        <p:nvSpPr>
          <p:cNvPr id="4" name="Rechteck 3">
            <a:extLst>
              <a:ext uri="{FF2B5EF4-FFF2-40B4-BE49-F238E27FC236}">
                <a16:creationId xmlns:a16="http://schemas.microsoft.com/office/drawing/2014/main" id="{DD2C9F0B-0C0F-4BB5-AB8B-88BA4EFC3BDB}"/>
              </a:ext>
            </a:extLst>
          </p:cNvPr>
          <p:cNvSpPr/>
          <p:nvPr/>
        </p:nvSpPr>
        <p:spPr>
          <a:xfrm>
            <a:off x="2112871" y="2721973"/>
            <a:ext cx="6289766" cy="2031325"/>
          </a:xfrm>
          <a:prstGeom prst="rect">
            <a:avLst/>
          </a:prstGeom>
        </p:spPr>
        <p:txBody>
          <a:bodyPr wrap="square">
            <a:spAutoFit/>
          </a:bodyPr>
          <a:lstStyle/>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Frequency band: from HF to above 40 GHz</a:t>
            </a: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Instantaneous bandwidth of more than one GHz</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Tens of phase-coherent channels </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Dynamic range to cope with low (Radar Cross Section) RCS and very high RCS targets at near and far range</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Frequency and amplitude agility and settling time of a few hundreds of ns</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Amplitude resolution/accuracy better than 0.1 dB</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Phase control better than few degrees</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Time resolution and accuracy less than 1 ns</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Minimum I/O delay short enough to allow simulating near range targets. </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Computational power enough for the synthetic targets, the RCS 3D modelling, Clutter modelling, Extended Targets with multiple </a:t>
            </a:r>
            <a:r>
              <a:rPr lang="en-US" sz="900" dirty="0" err="1">
                <a:latin typeface="Segoe UI" panose="020B0502040204020203" pitchFamily="34" charset="0"/>
                <a:ea typeface="Times New Roman" panose="02020603050405020304" pitchFamily="18" charset="0"/>
                <a:cs typeface="Segoe UI" panose="020B0502040204020203" pitchFamily="34" charset="0"/>
              </a:rPr>
              <a:t>scatterers</a:t>
            </a:r>
            <a:r>
              <a:rPr lang="en-US" sz="900" dirty="0">
                <a:latin typeface="Segoe UI" panose="020B0502040204020203" pitchFamily="34" charset="0"/>
                <a:ea typeface="Times New Roman" panose="02020603050405020304" pitchFamily="18" charset="0"/>
                <a:cs typeface="Segoe UI" panose="020B0502040204020203" pitchFamily="34" charset="0"/>
              </a:rPr>
              <a:t>)</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Management of thousands of waveforms (I/Q samples) and real time control of waveform </a:t>
            </a:r>
            <a:endParaRPr lang="de-DE" sz="900" dirty="0">
              <a:latin typeface="Segoe UI" panose="020B0502040204020203" pitchFamily="34" charset="0"/>
              <a:ea typeface="Times New Roman" panose="02020603050405020304" pitchFamily="18" charset="0"/>
              <a:cs typeface="Segoe UI" panose="020B0502040204020203" pitchFamily="34" charset="0"/>
            </a:endParaRP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Output noise floor (</a:t>
            </a:r>
            <a:r>
              <a:rPr lang="en-US" sz="900" dirty="0" err="1">
                <a:latin typeface="Segoe UI" panose="020B0502040204020203" pitchFamily="34" charset="0"/>
                <a:ea typeface="Times New Roman" panose="02020603050405020304" pitchFamily="18" charset="0"/>
                <a:cs typeface="Segoe UI" panose="020B0502040204020203" pitchFamily="34" charset="0"/>
              </a:rPr>
              <a:t>interpulse</a:t>
            </a:r>
            <a:r>
              <a:rPr lang="en-US" sz="900" dirty="0">
                <a:latin typeface="Segoe UI" panose="020B0502040204020203" pitchFamily="34" charset="0"/>
                <a:ea typeface="Times New Roman" panose="02020603050405020304" pitchFamily="18" charset="0"/>
                <a:cs typeface="Segoe UI" panose="020B0502040204020203" pitchFamily="34" charset="0"/>
              </a:rPr>
              <a:t>) low enough not to be seen by the receiver under test</a:t>
            </a:r>
          </a:p>
          <a:p>
            <a:pPr marL="171450" lvl="0" indent="-171450">
              <a:buFont typeface="Arial" panose="020B0604020202020204" pitchFamily="34" charset="0"/>
              <a:buChar char="•"/>
              <a:tabLst>
                <a:tab pos="457200" algn="l"/>
              </a:tabLst>
            </a:pPr>
            <a:r>
              <a:rPr lang="en-US" sz="900" dirty="0">
                <a:latin typeface="Segoe UI" panose="020B0502040204020203" pitchFamily="34" charset="0"/>
                <a:ea typeface="Times New Roman" panose="02020603050405020304" pitchFamily="18" charset="0"/>
                <a:cs typeface="Segoe UI" panose="020B0502040204020203" pitchFamily="34" charset="0"/>
              </a:rPr>
              <a:t>……………….</a:t>
            </a:r>
            <a:endParaRPr lang="de-DE" sz="900" dirty="0">
              <a:latin typeface="Segoe UI" panose="020B0502040204020203" pitchFamily="34" charset="0"/>
              <a:ea typeface="Times New Roman" panose="02020603050405020304" pitchFamily="18" charset="0"/>
              <a:cs typeface="Segoe UI" panose="020B0502040204020203" pitchFamily="34" charset="0"/>
            </a:endParaRPr>
          </a:p>
        </p:txBody>
      </p:sp>
    </p:spTree>
    <p:extLst>
      <p:ext uri="{BB962C8B-B14F-4D97-AF65-F5344CB8AC3E}">
        <p14:creationId xmlns:p14="http://schemas.microsoft.com/office/powerpoint/2010/main" val="74693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Lst>
  </p:timing>
</p:sld>
</file>

<file path=ppt/theme/theme1.xml><?xml version="1.0" encoding="utf-8"?>
<a:theme xmlns:a="http://schemas.openxmlformats.org/drawingml/2006/main" name="2020 NI Corporate Template">
  <a:themeElements>
    <a:clrScheme name="Corporate Pallette">
      <a:dk1>
        <a:srgbClr val="044123"/>
      </a:dk1>
      <a:lt1>
        <a:srgbClr val="FFFFFF"/>
      </a:lt1>
      <a:dk2>
        <a:srgbClr val="00B777"/>
      </a:dk2>
      <a:lt2>
        <a:srgbClr val="CCDBC8"/>
      </a:lt2>
      <a:accent1>
        <a:srgbClr val="32EB95"/>
      </a:accent1>
      <a:accent2>
        <a:srgbClr val="3BB3E6"/>
      </a:accent2>
      <a:accent3>
        <a:srgbClr val="FFC50A"/>
      </a:accent3>
      <a:accent4>
        <a:srgbClr val="EF453E"/>
      </a:accent4>
      <a:accent5>
        <a:srgbClr val="8E78B7"/>
      </a:accent5>
      <a:accent6>
        <a:srgbClr val="00ACA6"/>
      </a:accent6>
      <a:hlink>
        <a:srgbClr val="044123"/>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noFill/>
        </a:ln>
        <a:effectLst/>
      </a:spPr>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lgn="ctr">
          <a:defRPr sz="1600" dirty="0" err="1" smtClean="0">
            <a:solidFill>
              <a:schemeClr val="bg2">
                <a:lumMod val="25000"/>
              </a:schemeClr>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lumMod val="25000"/>
            </a:schemeClr>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defRPr sz="1100" dirty="0" smtClean="0">
            <a:solidFill>
              <a:schemeClr val="tx1"/>
            </a:solidFill>
            <a:latin typeface="Consolas" panose="020B0609020204030204" pitchFamily="49" charset="0"/>
            <a:cs typeface="Consolas" panose="020B0609020204030204" pitchFamily="49" charset="0"/>
          </a:defRPr>
        </a:defPPr>
      </a:lstStyle>
    </a:txDef>
  </a:objectDefaults>
  <a:extraClrSchemeLst/>
  <a:extLst>
    <a:ext uri="{05A4C25C-085E-4340-85A3-A5531E510DB2}">
      <thm15:themeFamily xmlns:thm15="http://schemas.microsoft.com/office/thememl/2012/main" name="2020 NI Corporate Template" id="{6A108069-EA40-408C-94DF-9F2723097F44}" vid="{E54E9BB3-C385-482A-B67C-549F82ECCBE7}"/>
    </a:ext>
  </a:extLst>
</a:theme>
</file>

<file path=ppt/theme/theme2.xml><?xml version="1.0" encoding="utf-8"?>
<a:theme xmlns:a="http://schemas.openxmlformats.org/drawingml/2006/main" name="NI Confidential Corporate Template">
  <a:themeElements>
    <a:clrScheme name="Corporate Pallette">
      <a:dk1>
        <a:srgbClr val="044123"/>
      </a:dk1>
      <a:lt1>
        <a:srgbClr val="FFFFFF"/>
      </a:lt1>
      <a:dk2>
        <a:srgbClr val="00B777"/>
      </a:dk2>
      <a:lt2>
        <a:srgbClr val="CCDBC8"/>
      </a:lt2>
      <a:accent1>
        <a:srgbClr val="32EB95"/>
      </a:accent1>
      <a:accent2>
        <a:srgbClr val="3BB3E6"/>
      </a:accent2>
      <a:accent3>
        <a:srgbClr val="FFC50A"/>
      </a:accent3>
      <a:accent4>
        <a:srgbClr val="EF453E"/>
      </a:accent4>
      <a:accent5>
        <a:srgbClr val="8E78B7"/>
      </a:accent5>
      <a:accent6>
        <a:srgbClr val="00ACA6"/>
      </a:accent6>
      <a:hlink>
        <a:srgbClr val="044123"/>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noFill/>
        </a:ln>
        <a:effectLst/>
      </a:spPr>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lgn="ctr">
          <a:defRPr sz="1600" dirty="0" err="1" smtClean="0">
            <a:solidFill>
              <a:schemeClr val="bg2">
                <a:lumMod val="25000"/>
              </a:schemeClr>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lumMod val="25000"/>
            </a:schemeClr>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defRPr sz="1100" dirty="0" smtClean="0">
            <a:solidFill>
              <a:schemeClr val="tx1"/>
            </a:solidFill>
            <a:latin typeface="Consolas" panose="020B0609020204030204" pitchFamily="49" charset="0"/>
            <a:cs typeface="Consolas" panose="020B0609020204030204" pitchFamily="49" charset="0"/>
          </a:defRPr>
        </a:defPPr>
      </a:lstStyle>
    </a:txDef>
  </a:objectDefaults>
  <a:extraClrSchemeLst/>
  <a:extLst>
    <a:ext uri="{05A4C25C-085E-4340-85A3-A5531E510DB2}">
      <thm15:themeFamily xmlns:thm15="http://schemas.microsoft.com/office/thememl/2012/main" name="2020 Corporate Template FINAL.potx" id="{77110076-7250-8E46-A48F-5C9A4F3CC6D5}" vid="{CF868A6D-73F5-264A-9342-07841A9CF42E}"/>
    </a:ext>
  </a:extLst>
</a:theme>
</file>

<file path=ppt/theme/theme3.xml><?xml version="1.0" encoding="utf-8"?>
<a:theme xmlns:a="http://schemas.openxmlformats.org/drawingml/2006/main" name="NI Customer Confidential Corporate Template">
  <a:themeElements>
    <a:clrScheme name="Corporate Pallette">
      <a:dk1>
        <a:srgbClr val="044123"/>
      </a:dk1>
      <a:lt1>
        <a:srgbClr val="FFFFFF"/>
      </a:lt1>
      <a:dk2>
        <a:srgbClr val="00B777"/>
      </a:dk2>
      <a:lt2>
        <a:srgbClr val="CCDBC8"/>
      </a:lt2>
      <a:accent1>
        <a:srgbClr val="32EB95"/>
      </a:accent1>
      <a:accent2>
        <a:srgbClr val="3BB3E6"/>
      </a:accent2>
      <a:accent3>
        <a:srgbClr val="FFC50A"/>
      </a:accent3>
      <a:accent4>
        <a:srgbClr val="EF453E"/>
      </a:accent4>
      <a:accent5>
        <a:srgbClr val="8E78B7"/>
      </a:accent5>
      <a:accent6>
        <a:srgbClr val="00ACA6"/>
      </a:accent6>
      <a:hlink>
        <a:srgbClr val="044123"/>
      </a:hlink>
      <a:folHlink>
        <a:srgbClr val="FFFFFF"/>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2700">
          <a:noFill/>
        </a:ln>
        <a:effectLst/>
      </a:spPr>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lgn="ctr">
          <a:defRPr sz="1600" dirty="0" err="1" smtClean="0">
            <a:solidFill>
              <a:schemeClr val="bg2">
                <a:lumMod val="25000"/>
              </a:schemeClr>
            </a:solidFill>
          </a:defRPr>
        </a:defPPr>
      </a:lstStyle>
      <a:style>
        <a:lnRef idx="1">
          <a:schemeClr val="accent1"/>
        </a:lnRef>
        <a:fillRef idx="3">
          <a:schemeClr val="accent1"/>
        </a:fillRef>
        <a:effectRef idx="2">
          <a:schemeClr val="accent1"/>
        </a:effectRef>
        <a:fontRef idx="minor">
          <a:schemeClr val="lt1"/>
        </a:fontRef>
      </a:style>
    </a:spDef>
    <a:lnDef>
      <a:spPr>
        <a:ln w="12700">
          <a:solidFill>
            <a:schemeClr val="bg2">
              <a:lumMod val="25000"/>
            </a:schemeClr>
          </a:solidFill>
          <a:headEnd type="arrow"/>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rIns="0" rtlCol="0">
        <a:noAutofit/>
      </a:bodyPr>
      <a:lstStyle>
        <a:defPPr algn="l">
          <a:defRPr sz="1100" dirty="0" smtClean="0">
            <a:solidFill>
              <a:schemeClr val="tx1"/>
            </a:solidFill>
            <a:latin typeface="Consolas" panose="020B0609020204030204" pitchFamily="49" charset="0"/>
            <a:cs typeface="Consolas" panose="020B0609020204030204" pitchFamily="49" charset="0"/>
          </a:defRPr>
        </a:defPPr>
      </a:lstStyle>
    </a:txDef>
  </a:objectDefaults>
  <a:extraClrSchemeLst/>
  <a:extLst>
    <a:ext uri="{05A4C25C-085E-4340-85A3-A5531E510DB2}">
      <thm15:themeFamily xmlns:thm15="http://schemas.microsoft.com/office/thememl/2012/main" name="2020 Corporate Template FINAL.potx" id="{77110076-7250-8E46-A48F-5C9A4F3CC6D5}" vid="{1C85103D-B41C-4F42-9CCD-4CFAD56C393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74</TotalTime>
  <Words>1239</Words>
  <Application>Microsoft Macintosh PowerPoint</Application>
  <PresentationFormat>On-screen Show (16:9)</PresentationFormat>
  <Paragraphs>173</Paragraphs>
  <Slides>16</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vt:i4>
      </vt:variant>
    </vt:vector>
  </HeadingPairs>
  <TitlesOfParts>
    <vt:vector size="28" baseType="lpstr">
      <vt:lpstr>Arial</vt:lpstr>
      <vt:lpstr>Arial Black</vt:lpstr>
      <vt:lpstr>Calibri</vt:lpstr>
      <vt:lpstr>Consolas</vt:lpstr>
      <vt:lpstr>Helvetica Neue Light</vt:lpstr>
      <vt:lpstr>Segoe UI</vt:lpstr>
      <vt:lpstr>Symbol</vt:lpstr>
      <vt:lpstr>Times New Roman</vt:lpstr>
      <vt:lpstr>Wingdings</vt:lpstr>
      <vt:lpstr>2020 NI Corporate Template</vt:lpstr>
      <vt:lpstr>NI Confidential Corporate Template</vt:lpstr>
      <vt:lpstr>NI Customer Confidential Corporate Template</vt:lpstr>
      <vt:lpstr>A Software Connected Approach for Facing the Challenges Associated to new EMSO and Digital Transformation in T&amp;E </vt:lpstr>
      <vt:lpstr>Outline</vt:lpstr>
      <vt:lpstr>Electromagnetic Spectrum Operations</vt:lpstr>
      <vt:lpstr>EM Operational Environment (EMOE)</vt:lpstr>
      <vt:lpstr>System under test</vt:lpstr>
      <vt:lpstr>Test &amp; Evaluation Activities</vt:lpstr>
      <vt:lpstr>Unified Framework for T&amp;E</vt:lpstr>
      <vt:lpstr>Unified Framework for T&amp;E</vt:lpstr>
      <vt:lpstr>Technology Enablers</vt:lpstr>
      <vt:lpstr>PXI Technology - Areas NI Has Traditionally Invested </vt:lpstr>
      <vt:lpstr>PXI Technology – Modular Instrumentation </vt:lpstr>
      <vt:lpstr>PXI Technology – Data Transfer</vt:lpstr>
      <vt:lpstr>PXI Technology - System Calibration</vt:lpstr>
      <vt:lpstr>Success Case</vt:lpstr>
      <vt:lpstr>Success Case</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ELT/C50 Radar Target Generator ELT/C46 Radar Signal Simulator</dc:title>
  <dc:creator>Raffaele Fiengo</dc:creator>
  <cp:lastModifiedBy>Lena Moran</cp:lastModifiedBy>
  <cp:revision>17</cp:revision>
  <dcterms:created xsi:type="dcterms:W3CDTF">2020-10-07T10:43:36Z</dcterms:created>
  <dcterms:modified xsi:type="dcterms:W3CDTF">2021-09-10T23:15:38Z</dcterms:modified>
</cp:coreProperties>
</file>